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6" roundtripDataSignature="AMtx7mhUKczI33UIOPRs3mdc8vwjUMyy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970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456273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1590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7722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4989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8888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15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1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7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8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8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" name="Google Shape;63;p1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2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1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98" y="223009"/>
            <a:ext cx="1308102" cy="1370891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60000"/>
          </a:schemeClr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/>
          <p:nvPr/>
        </p:nvSpPr>
        <p:spPr>
          <a:xfrm>
            <a:off x="15659100" y="114300"/>
            <a:ext cx="2628900" cy="10515600"/>
          </a:xfrm>
          <a:prstGeom prst="rect">
            <a:avLst/>
          </a:prstGeom>
          <a:solidFill>
            <a:srgbClr val="F6F6E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91;p1"/>
          <p:cNvSpPr/>
          <p:nvPr/>
        </p:nvSpPr>
        <p:spPr>
          <a:xfrm>
            <a:off x="16925778" y="1904460"/>
            <a:ext cx="47771" cy="838254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/>
          <p:nvPr/>
        </p:nvSpPr>
        <p:spPr>
          <a:xfrm>
            <a:off x="2590800" y="3086100"/>
            <a:ext cx="11844130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endParaRPr lang="en-US" sz="4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COMPUTER: A Smart Machine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/>
          <p:nvPr/>
        </p:nvSpPr>
        <p:spPr>
          <a:xfrm>
            <a:off x="7436419" y="9258300"/>
            <a:ext cx="1085158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0" name="Google Shape;100;p2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1" name="Google Shape;101;p2"/>
          <p:cNvSpPr txBox="1">
            <a:spLocks noGrp="1"/>
          </p:cNvSpPr>
          <p:nvPr>
            <p:ph type="dt" idx="10"/>
          </p:nvPr>
        </p:nvSpPr>
        <p:spPr>
          <a:xfrm>
            <a:off x="451934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</a:endParaRPr>
          </a:p>
        </p:txBody>
      </p:sp>
      <p:sp>
        <p:nvSpPr>
          <p:cNvPr id="102" name="Google Shape;102;p2"/>
          <p:cNvSpPr txBox="1">
            <a:spLocks noGrp="1"/>
          </p:cNvSpPr>
          <p:nvPr>
            <p:ph type="ftr" idx="11"/>
          </p:nvPr>
        </p:nvSpPr>
        <p:spPr>
          <a:xfrm>
            <a:off x="4648200" y="9623048"/>
            <a:ext cx="7543800" cy="321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TOPIC/COURSE CODE-NAME/FACULTY/DEPT/COLLEGE</a:t>
            </a:r>
            <a:endParaRPr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3" name="Google Shape;103;p2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2</a:t>
            </a:fld>
            <a:r>
              <a:rPr lang="en-US" sz="14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4" name="Google Shape;104;p2"/>
          <p:cNvSpPr/>
          <p:nvPr/>
        </p:nvSpPr>
        <p:spPr>
          <a:xfrm>
            <a:off x="3276599" y="3689215"/>
            <a:ext cx="12377531" cy="42472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>
                <a:latin typeface="Cambria" pitchFamily="18" charset="0"/>
                <a:ea typeface="Cambria" pitchFamily="18" charset="0"/>
              </a:rPr>
              <a:t>Computer is an electronic machine. </a:t>
            </a:r>
          </a:p>
          <a:p>
            <a:pPr marL="571500" lvl="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>
                <a:latin typeface="Cambria" pitchFamily="18" charset="0"/>
                <a:ea typeface="Cambria" pitchFamily="18" charset="0"/>
              </a:rPr>
              <a:t>It runs on electricity. It takes inputs from you. </a:t>
            </a:r>
          </a:p>
          <a:p>
            <a:pPr marL="571500" lvl="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>
                <a:latin typeface="Cambria" pitchFamily="18" charset="0"/>
                <a:ea typeface="Cambria" pitchFamily="18" charset="0"/>
              </a:rPr>
              <a:t>It uses some program (set of instructions) to process these inputs. </a:t>
            </a:r>
          </a:p>
          <a:p>
            <a:pPr marL="571500" lvl="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>
                <a:latin typeface="Cambria" pitchFamily="18" charset="0"/>
                <a:ea typeface="Cambria" pitchFamily="18" charset="0"/>
              </a:rPr>
              <a:t>Finally it delivers output as per your requirement.</a:t>
            </a:r>
            <a:endParaRPr sz="1800" b="0" i="0" u="none" strike="noStrike" cap="none" dirty="0">
              <a:solidFill>
                <a:schemeClr val="dk1"/>
              </a:solidFill>
              <a:latin typeface="Cambria" pitchFamily="18" charset="0"/>
              <a:ea typeface="Cambria" pitchFamily="18" charset="0"/>
              <a:cs typeface="Calibri"/>
              <a:sym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76599" y="2324100"/>
            <a:ext cx="118401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400" b="1" dirty="0">
                <a:latin typeface="Cambria" pitchFamily="18" charset="0"/>
                <a:ea typeface="Cambria" pitchFamily="18" charset="0"/>
              </a:rPr>
              <a:t>What is computer 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>
            <a:alpha val="73725"/>
          </a:srgbClr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"/>
          <p:cNvSpPr/>
          <p:nvPr/>
        </p:nvSpPr>
        <p:spPr>
          <a:xfrm>
            <a:off x="0" y="9258300"/>
            <a:ext cx="10983468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0" name="Google Shape;110;p3"/>
          <p:cNvSpPr/>
          <p:nvPr/>
        </p:nvSpPr>
        <p:spPr>
          <a:xfrm>
            <a:off x="17630775" y="2476500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1" name="Google Shape;111;p3"/>
          <p:cNvSpPr txBox="1">
            <a:spLocks noGrp="1"/>
          </p:cNvSpPr>
          <p:nvPr>
            <p:ph type="dt" idx="10"/>
          </p:nvPr>
        </p:nvSpPr>
        <p:spPr>
          <a:xfrm>
            <a:off x="3810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</a:rPr>
              <a:t>5/26/2020</a:t>
            </a:r>
            <a:endParaRPr sz="1400" dirty="0">
              <a:solidFill>
                <a:schemeClr val="dk1"/>
              </a:solidFill>
            </a:endParaRPr>
          </a:p>
        </p:txBody>
      </p:sp>
      <p:sp>
        <p:nvSpPr>
          <p:cNvPr id="112" name="Google Shape;112;p3"/>
          <p:cNvSpPr txBox="1">
            <a:spLocks noGrp="1"/>
          </p:cNvSpPr>
          <p:nvPr>
            <p:ph type="ftr" idx="11"/>
          </p:nvPr>
        </p:nvSpPr>
        <p:spPr>
          <a:xfrm>
            <a:off x="5638800" y="9639300"/>
            <a:ext cx="6858000" cy="397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TOPIC/COURSE CODE-NAME/FACULTY/DEPT/COLLEGE</a:t>
            </a:r>
            <a:endParaRPr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13" name="Google Shape;113;p3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3</a:t>
            </a:fld>
            <a:r>
              <a:rPr lang="en-US" sz="14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A67B7C-8385-BE8F-9DE5-2D3F48A666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3807" y="1497724"/>
            <a:ext cx="12779752" cy="720484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"/>
          <p:cNvSpPr/>
          <p:nvPr/>
        </p:nvSpPr>
        <p:spPr>
          <a:xfrm>
            <a:off x="7284019" y="9251434"/>
            <a:ext cx="1100398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4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4"/>
          <p:cNvSpPr txBox="1">
            <a:spLocks noGrp="1"/>
          </p:cNvSpPr>
          <p:nvPr>
            <p:ph type="dt" idx="10"/>
          </p:nvPr>
        </p:nvSpPr>
        <p:spPr>
          <a:xfrm>
            <a:off x="451934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</a:rPr>
              <a:t>5/26/2020</a:t>
            </a:r>
            <a:endParaRPr sz="1400">
              <a:solidFill>
                <a:schemeClr val="dk1"/>
              </a:solidFill>
            </a:endParaRPr>
          </a:p>
        </p:txBody>
      </p:sp>
      <p:sp>
        <p:nvSpPr>
          <p:cNvPr id="122" name="Google Shape;122;p4"/>
          <p:cNvSpPr txBox="1">
            <a:spLocks noGrp="1"/>
          </p:cNvSpPr>
          <p:nvPr>
            <p:ph type="ftr" idx="11"/>
          </p:nvPr>
        </p:nvSpPr>
        <p:spPr>
          <a:xfrm>
            <a:off x="5486400" y="9639300"/>
            <a:ext cx="7620000" cy="321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TOPIC/COURSE CODE-NAME/FACULTY/DEPT/COLLEGE</a:t>
            </a:r>
            <a:endParaRPr sz="1400" b="1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3" name="Google Shape;123;p4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4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4" name="Google Shape;124;p4"/>
          <p:cNvSpPr/>
          <p:nvPr/>
        </p:nvSpPr>
        <p:spPr>
          <a:xfrm>
            <a:off x="3810000" y="3086100"/>
            <a:ext cx="11844130" cy="18466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br>
              <a:rPr lang="en-IN" sz="2800" dirty="0"/>
            </a:br>
            <a:endParaRPr lang="en-US" sz="1800" b="1" i="0" u="none" strike="noStrike" cap="none" dirty="0">
              <a:solidFill>
                <a:schemeClr val="dk1"/>
              </a:solidFill>
              <a:latin typeface="Calibri"/>
              <a:ea typeface="Cambria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solidFill>
                <a:schemeClr val="dk1"/>
              </a:solidFill>
              <a:latin typeface="Calibri"/>
              <a:ea typeface="Cambria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1" i="0" u="none" strike="noStrike" cap="none" dirty="0">
              <a:solidFill>
                <a:schemeClr val="dk1"/>
              </a:solidFill>
              <a:latin typeface="Calibri"/>
              <a:ea typeface="Cambria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F004B4-A0EB-7DBC-7FBE-E818D7CD55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205740"/>
            <a:ext cx="14739730" cy="884383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89</Words>
  <Application>Microsoft Office PowerPoint</Application>
  <PresentationFormat>Custom</PresentationFormat>
  <Paragraphs>22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Cambria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Panchanathan, Sujai</cp:lastModifiedBy>
  <cp:revision>18</cp:revision>
  <dcterms:created xsi:type="dcterms:W3CDTF">2006-08-16T00:00:00Z</dcterms:created>
  <dcterms:modified xsi:type="dcterms:W3CDTF">2023-06-18T17:28:57Z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0f89cb5-682d-4be4-b0e0-739c9b4a93d4_Enabled">
    <vt:lpwstr>true</vt:lpwstr>
  </property>
  <property fmtid="{D5CDD505-2E9C-101B-9397-08002B2CF9AE}" pid="3" name="MSIP_Label_a0f89cb5-682d-4be4-b0e0-739c9b4a93d4_SetDate">
    <vt:lpwstr>2023-06-18T17:11:35Z</vt:lpwstr>
  </property>
  <property fmtid="{D5CDD505-2E9C-101B-9397-08002B2CF9AE}" pid="4" name="MSIP_Label_a0f89cb5-682d-4be4-b0e0-739c9b4a93d4_Method">
    <vt:lpwstr>Standard</vt:lpwstr>
  </property>
  <property fmtid="{D5CDD505-2E9C-101B-9397-08002B2CF9AE}" pid="5" name="MSIP_Label_a0f89cb5-682d-4be4-b0e0-739c9b4a93d4_Name">
    <vt:lpwstr>Not Classified</vt:lpwstr>
  </property>
  <property fmtid="{D5CDD505-2E9C-101B-9397-08002B2CF9AE}" pid="6" name="MSIP_Label_a0f89cb5-682d-4be4-b0e0-739c9b4a93d4_SiteId">
    <vt:lpwstr>38305e12-e15d-4ee8-88b9-c4db1c477d76</vt:lpwstr>
  </property>
  <property fmtid="{D5CDD505-2E9C-101B-9397-08002B2CF9AE}" pid="7" name="MSIP_Label_a0f89cb5-682d-4be4-b0e0-739c9b4a93d4_ActionId">
    <vt:lpwstr>1312b3f8-9c08-4eed-8cb3-ac938bb02680</vt:lpwstr>
  </property>
  <property fmtid="{D5CDD505-2E9C-101B-9397-08002B2CF9AE}" pid="8" name="MSIP_Label_a0f89cb5-682d-4be4-b0e0-739c9b4a93d4_ContentBits">
    <vt:lpwstr>0</vt:lpwstr>
  </property>
</Properties>
</file>