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9" d="100"/>
          <a:sy n="49" d="100"/>
        </p:scale>
        <p:origin x="-76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NUMBER SYSTEM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4869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dk1"/>
                </a:solidFill>
              </a:rPr>
              <a:t>17.6.2023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Number system</a:t>
            </a:r>
            <a:r>
              <a:rPr lang="en-US" sz="1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/AI/ABINAYA/CS/SNS ACADEMY</a:t>
            </a:r>
            <a:endParaRPr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r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/4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1797996" y="1315666"/>
            <a:ext cx="12377531" cy="634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71500" marR="0" lvl="0" indent="-57150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6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 understand the language used by computers, it is important to understand the number system.</a:t>
            </a:r>
            <a:endParaRPr sz="3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3200" b="1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marR="0" lvl="0" indent="-457200" rtl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32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600" b="1" dirty="0">
                <a:latin typeface="Cambria" pitchFamily="18" charset="0"/>
                <a:ea typeface="Cambria" pitchFamily="18" charset="0"/>
              </a:rPr>
              <a:t>The number system is used in the computer system for </a:t>
            </a:r>
            <a:r>
              <a:rPr lang="en-US" sz="3600" b="1" dirty="0">
                <a:solidFill>
                  <a:srgbClr val="00B050"/>
                </a:solidFill>
                <a:latin typeface="Cambria" pitchFamily="18" charset="0"/>
                <a:ea typeface="Cambria" pitchFamily="18" charset="0"/>
              </a:rPr>
              <a:t>better communication and representation</a:t>
            </a:r>
            <a:r>
              <a:rPr lang="en-US" sz="3600" b="1" dirty="0">
                <a:latin typeface="Cambria" pitchFamily="18" charset="0"/>
                <a:ea typeface="Cambria" pitchFamily="18" charset="0"/>
              </a:rPr>
              <a:t>. </a:t>
            </a:r>
            <a:endParaRPr lang="en-US" sz="3600" b="1" dirty="0" smtClean="0">
              <a:latin typeface="Cambria" pitchFamily="18" charset="0"/>
              <a:ea typeface="Cambria" pitchFamily="18" charset="0"/>
            </a:endParaRPr>
          </a:p>
          <a:p>
            <a:pPr lvl="0"/>
            <a:endParaRPr lang="en-US" sz="3600" b="1" dirty="0" smtClean="0">
              <a:latin typeface="Cambria" pitchFamily="18" charset="0"/>
              <a:ea typeface="Cambria" pitchFamily="18" charset="0"/>
            </a:endParaRP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600" b="1" dirty="0" smtClean="0">
                <a:latin typeface="Cambria" pitchFamily="18" charset="0"/>
                <a:ea typeface="Cambria" pitchFamily="18" charset="0"/>
              </a:rPr>
              <a:t>Computers </a:t>
            </a:r>
            <a:r>
              <a:rPr lang="en-US" sz="3600" b="1" dirty="0">
                <a:latin typeface="Cambria" pitchFamily="18" charset="0"/>
                <a:ea typeface="Cambria" pitchFamily="18" charset="0"/>
              </a:rPr>
              <a:t>can only understand numbers; therefore, it converts every letter and word into numbers for better understanding and processing</a:t>
            </a:r>
            <a:r>
              <a:rPr lang="en-US" sz="3200" dirty="0" smtClean="0"/>
              <a:t>.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dk1"/>
                </a:solidFill>
              </a:rPr>
              <a:t>5/26/2020</a:t>
            </a: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Number system/AI/ABINAYA/CS/SNS ACADEMY</a:t>
            </a:r>
            <a:endParaRPr lang="en-US"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/4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498714" y="1102261"/>
            <a:ext cx="11844130" cy="815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marR="0" lvl="0" indent="-514350" rtl="0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0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Decimal Number System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US" sz="40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Binary </a:t>
            </a:r>
            <a:r>
              <a:rPr lang="en-US" sz="40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Number System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US" sz="40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Octal Number System</a:t>
            </a:r>
          </a:p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US" sz="4000" b="1" i="0" u="none" strike="noStrike" cap="none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Hexa</a:t>
            </a:r>
            <a:r>
              <a:rPr lang="en-US" sz="40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Decimal Number System</a:t>
            </a:r>
          </a:p>
          <a:p>
            <a:pPr marR="0" lvl="0" algn="ctr" rtl="0">
              <a:spcBef>
                <a:spcPts val="0"/>
              </a:spcBef>
              <a:spcAft>
                <a:spcPts val="0"/>
              </a:spcAft>
            </a:pPr>
            <a:endParaRPr lang="en-US" sz="3200" b="1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95728" y="910890"/>
            <a:ext cx="12859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mbria" pitchFamily="18" charset="0"/>
                <a:ea typeface="Cambria" pitchFamily="18" charset="0"/>
              </a:rPr>
              <a:t>TYPES OF NUMBER SYSTEM</a:t>
            </a:r>
            <a:endParaRPr lang="en-IN" sz="4400" b="1" dirty="0"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</a:rPr>
              <a:t>5/26/2020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1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Number system/AI/ABINAYA/CS/SNS ACADEMY</a:t>
            </a:r>
            <a:endParaRPr lang="en-US" sz="14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fld>
            <a:r>
              <a:rPr lang="en-US" sz="14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/4</a:t>
            </a:r>
            <a:endParaRPr sz="14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141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mbria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364" y="1459148"/>
            <a:ext cx="15647673" cy="736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33</Words>
  <Application>Microsoft Office PowerPoint</Application>
  <PresentationFormat>Custom</PresentationFormat>
  <Paragraphs>33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SNS</cp:lastModifiedBy>
  <cp:revision>11</cp:revision>
  <dcterms:created xsi:type="dcterms:W3CDTF">2006-08-16T00:00:00Z</dcterms:created>
  <dcterms:modified xsi:type="dcterms:W3CDTF">2023-06-17T07:23:58Z</dcterms:modified>
</cp:coreProperties>
</file>