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59" r:id="rId5"/>
    <p:sldId id="270" r:id="rId6"/>
    <p:sldId id="262" r:id="rId7"/>
    <p:sldId id="263" r:id="rId8"/>
    <p:sldId id="261" r:id="rId9"/>
    <p:sldId id="264" r:id="rId10"/>
    <p:sldId id="258" r:id="rId11"/>
    <p:sldId id="265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55" d="100"/>
          <a:sy n="55" d="100"/>
        </p:scale>
        <p:origin x="662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5:08:3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34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52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777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8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2050" name="Picture 2" descr="PPT - TRAINS BY HUMAYUN KABIR HUMAYUN KABIR PowerPoint Presentation">
            <a:extLst>
              <a:ext uri="{FF2B5EF4-FFF2-40B4-BE49-F238E27FC236}">
                <a16:creationId xmlns:a16="http://schemas.microsoft.com/office/drawing/2014/main" id="{B5873549-4907-6DBD-183F-B29442F8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1904460"/>
            <a:ext cx="7029450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ins/Poem/Class 7/Solutions - YouTube">
            <a:extLst>
              <a:ext uri="{FF2B5EF4-FFF2-40B4-BE49-F238E27FC236}">
                <a16:creationId xmlns:a16="http://schemas.microsoft.com/office/drawing/2014/main" id="{C0D90E21-DE82-53D0-E34E-393C1B10B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44" y="4328886"/>
            <a:ext cx="7577137" cy="567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82BAF-110A-79D2-C8C1-2925D3857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883" y="1708783"/>
            <a:ext cx="14309208" cy="72142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2" name="Google Shape;182;p10"/>
          <p:cNvSpPr txBox="1">
            <a:spLocks noGrp="1"/>
          </p:cNvSpPr>
          <p:nvPr>
            <p:ph type="ftr" idx="11"/>
          </p:nvPr>
        </p:nvSpPr>
        <p:spPr>
          <a:xfrm>
            <a:off x="6124575" y="937883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15CC3-B88B-7EF8-E53A-348BB41D9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475" y="1522021"/>
            <a:ext cx="13673923" cy="72429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7436419" y="930402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20B70-CF0A-258B-C76A-CC6FD0F12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961" y="1464741"/>
            <a:ext cx="10920916" cy="7357518"/>
          </a:xfrm>
          <a:prstGeom prst="rect">
            <a:avLst/>
          </a:prstGeom>
        </p:spPr>
      </p:pic>
      <p:pic>
        <p:nvPicPr>
          <p:cNvPr id="1026" name="Picture 2" descr="Humayun Kabir - Wikipedia">
            <a:extLst>
              <a:ext uri="{FF2B5EF4-FFF2-40B4-BE49-F238E27FC236}">
                <a16:creationId xmlns:a16="http://schemas.microsoft.com/office/drawing/2014/main" id="{B87361B9-1F18-B05C-C999-4955085E9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037" y="2324100"/>
            <a:ext cx="4233333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-2133601" y="-635258"/>
            <a:ext cx="24331969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4F33F-F8B7-6AD4-16BC-07224872A378}"/>
              </a:ext>
            </a:extLst>
          </p:cNvPr>
          <p:cNvSpPr txBox="1"/>
          <p:nvPr/>
        </p:nvSpPr>
        <p:spPr>
          <a:xfrm>
            <a:off x="4320540" y="3049363"/>
            <a:ext cx="12161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4800" dirty="0"/>
          </a:p>
          <a:p>
            <a:endParaRPr lang="en-IN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E0D72-2D0D-1342-34D9-007B215EC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490" y="1703803"/>
            <a:ext cx="12554686" cy="73258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319716" y="-41526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9B9B9C-032A-3530-EE2E-7A66A09C8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967" y="1372189"/>
            <a:ext cx="14288122" cy="7879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D986-E692-0D4F-ED4F-CE1A171607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4F7CF-83EC-6590-990F-9A350B900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51" y="616491"/>
            <a:ext cx="13421625" cy="90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2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D0F8A-EB86-3109-4176-16558F373861}"/>
              </a:ext>
            </a:extLst>
          </p:cNvPr>
          <p:cNvSpPr txBox="1"/>
          <p:nvPr/>
        </p:nvSpPr>
        <p:spPr>
          <a:xfrm>
            <a:off x="4557712" y="1608772"/>
            <a:ext cx="8615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52F05-C1AA-5928-A6EE-95E1BF3FD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68" y="670388"/>
            <a:ext cx="13932562" cy="86657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62" name="Google Shape;162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2A00A7-8881-70D3-5577-64394C0B5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100" y="1693263"/>
            <a:ext cx="14429800" cy="73077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810000" y="3086100"/>
            <a:ext cx="118441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14:cNvPr>
              <p14:cNvContentPartPr/>
              <p14:nvPr/>
            </p14:nvContentPartPr>
            <p14:xfrm>
              <a:off x="10901182" y="358584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2182" y="357720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FEFEBF1-435D-CA2D-CB19-570E0CB8C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910" y="1758202"/>
            <a:ext cx="15020408" cy="74467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3" name="Google Shape;173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6650935" y="2838450"/>
            <a:ext cx="1184413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53845-E324-843F-7A70-8323A7125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775" y="1158083"/>
            <a:ext cx="13867844" cy="80697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545</TotalTime>
  <Words>28</Words>
  <Application>Microsoft Office PowerPoint</Application>
  <PresentationFormat>Custom</PresentationFormat>
  <Paragraphs>39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8</cp:revision>
  <dcterms:created xsi:type="dcterms:W3CDTF">2006-08-16T00:00:00Z</dcterms:created>
  <dcterms:modified xsi:type="dcterms:W3CDTF">2024-07-14T15:37:18Z</dcterms:modified>
</cp:coreProperties>
</file>