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5" r:id="rId2"/>
    <p:sldId id="261" r:id="rId3"/>
    <p:sldId id="262" r:id="rId4"/>
    <p:sldId id="263" r:id="rId5"/>
    <p:sldId id="264" r:id="rId6"/>
    <p:sldId id="265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6" autoAdjust="0"/>
    <p:restoredTop sz="94624" autoAdjust="0"/>
  </p:normalViewPr>
  <p:slideViewPr>
    <p:cSldViewPr>
      <p:cViewPr varScale="1">
        <p:scale>
          <a:sx n="69" d="100"/>
          <a:sy n="69" d="100"/>
        </p:scale>
        <p:origin x="-516" y="-8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75F3D-0261-490C-9E54-4A4AA6BCBCE6}" type="datetimeFigureOut">
              <a:rPr lang="en-US" smtClean="0"/>
              <a:pPr/>
              <a:t>11/20/2020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E7B8-B8D7-4A64-98D8-1556EB47EC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75F3D-0261-490C-9E54-4A4AA6BCBCE6}" type="datetimeFigureOut">
              <a:rPr lang="en-US" smtClean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E7B8-B8D7-4A64-98D8-1556EB47EC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75F3D-0261-490C-9E54-4A4AA6BCBCE6}" type="datetimeFigureOut">
              <a:rPr lang="en-US" smtClean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E7B8-B8D7-4A64-98D8-1556EB47EC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75F3D-0261-490C-9E54-4A4AA6BCBCE6}" type="datetimeFigureOut">
              <a:rPr lang="en-US" smtClean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E7B8-B8D7-4A64-98D8-1556EB47EC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75F3D-0261-490C-9E54-4A4AA6BCBCE6}" type="datetimeFigureOut">
              <a:rPr lang="en-US" smtClean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F70E7B8-B8D7-4A64-98D8-1556EB47EC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75F3D-0261-490C-9E54-4A4AA6BCBCE6}" type="datetimeFigureOut">
              <a:rPr lang="en-US" smtClean="0"/>
              <a:pPr/>
              <a:t>11/20/2020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E7B8-B8D7-4A64-98D8-1556EB47EC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75F3D-0261-490C-9E54-4A4AA6BCBCE6}" type="datetimeFigureOut">
              <a:rPr lang="en-US" smtClean="0"/>
              <a:pPr/>
              <a:t>11/20/2020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E7B8-B8D7-4A64-98D8-1556EB47EC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75F3D-0261-490C-9E54-4A4AA6BCBCE6}" type="datetimeFigureOut">
              <a:rPr lang="en-US" smtClean="0"/>
              <a:pPr/>
              <a:t>11/20/2020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E7B8-B8D7-4A64-98D8-1556EB47EC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75F3D-0261-490C-9E54-4A4AA6BCBCE6}" type="datetimeFigureOut">
              <a:rPr lang="en-US" smtClean="0"/>
              <a:pPr/>
              <a:t>11/20/2020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E7B8-B8D7-4A64-98D8-1556EB47EC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75F3D-0261-490C-9E54-4A4AA6BCBCE6}" type="datetimeFigureOut">
              <a:rPr lang="en-US" smtClean="0"/>
              <a:pPr/>
              <a:t>11/20/2020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E7B8-B8D7-4A64-98D8-1556EB47EC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75F3D-0261-490C-9E54-4A4AA6BCBCE6}" type="datetimeFigureOut">
              <a:rPr lang="en-US" smtClean="0"/>
              <a:pPr/>
              <a:t>11/20/2020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E7B8-B8D7-4A64-98D8-1556EB47EC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2F75F3D-0261-490C-9E54-4A4AA6BCBCE6}" type="datetimeFigureOut">
              <a:rPr lang="en-US" smtClean="0"/>
              <a:pPr/>
              <a:t>11/20/2020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F70E7B8-B8D7-4A64-98D8-1556EB47EC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Swar</a:t>
            </a:r>
            <a:r>
              <a:rPr lang="en-US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(Vowels)</a:t>
            </a:r>
            <a:br>
              <a:rPr lang="en-US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  <a:r>
              <a:rPr lang="ta-IN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Hindi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Swar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स्वर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b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अ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	आ </a:t>
            </a:r>
            <a:b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इ</a:t>
            </a:r>
            <a:r>
              <a:rPr lang="ta-IN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 ई 		उ</a:t>
            </a:r>
            <a:r>
              <a:rPr lang="ta-IN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	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ऊ</a:t>
            </a:r>
            <a:b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ऋ 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ta-IN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ए 		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ऐ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 	ओ		औ	</a:t>
            </a:r>
            <a:b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अं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	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अः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sz="3100" dirty="0" smtClean="0"/>
              <a:t>ऐ  </a:t>
            </a:r>
            <a:r>
              <a:rPr lang="en-US" sz="3100" dirty="0" err="1" smtClean="0"/>
              <a:t>से</a:t>
            </a:r>
            <a:r>
              <a:rPr lang="en-US" sz="3100" dirty="0" smtClean="0"/>
              <a:t> </a:t>
            </a:r>
            <a:r>
              <a:rPr lang="en-US" sz="3100" dirty="0" err="1" smtClean="0"/>
              <a:t>ऐरावत</a:t>
            </a:r>
            <a:r>
              <a:rPr lang="en-US" sz="3100" dirty="0" smtClean="0"/>
              <a:t> White Elephant</a:t>
            </a:r>
            <a:br>
              <a:rPr lang="en-US" sz="3100" dirty="0" smtClean="0"/>
            </a:br>
            <a:r>
              <a:rPr lang="en-US" sz="3100" dirty="0" smtClean="0"/>
              <a:t> ऐ </a:t>
            </a:r>
            <a:r>
              <a:rPr lang="en-US" sz="3100" dirty="0" err="1" smtClean="0"/>
              <a:t>से</a:t>
            </a:r>
            <a:r>
              <a:rPr lang="en-US" sz="3100" dirty="0" smtClean="0"/>
              <a:t> </a:t>
            </a:r>
            <a:r>
              <a:rPr lang="en-US" sz="3100" dirty="0" err="1" smtClean="0"/>
              <a:t>ऐनक</a:t>
            </a:r>
            <a:r>
              <a:rPr lang="en-US" sz="3100" dirty="0" smtClean="0"/>
              <a:t>  Spectacles</a:t>
            </a:r>
            <a:endParaRPr lang="en-US" sz="31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ऐ 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dirty="0" err="1" smtClean="0"/>
              <a:t>ऐरावत</a:t>
            </a:r>
            <a:r>
              <a:rPr lang="en-US" dirty="0" smtClean="0"/>
              <a:t> (White Elephant)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ऐ 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dirty="0" err="1" smtClean="0"/>
              <a:t>ऐनक</a:t>
            </a:r>
            <a:r>
              <a:rPr lang="en-US" dirty="0" smtClean="0"/>
              <a:t>  (Spectacles)</a:t>
            </a:r>
            <a:endParaRPr lang="en-US" dirty="0"/>
          </a:p>
        </p:txBody>
      </p:sp>
      <p:pic>
        <p:nvPicPr>
          <p:cNvPr id="7" name="Content Placeholder 4" descr="Screenshot_20200705-095341~2.pn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645025" y="2362200"/>
            <a:ext cx="4041775" cy="3810000"/>
          </a:xfrm>
        </p:spPr>
      </p:pic>
      <p:pic>
        <p:nvPicPr>
          <p:cNvPr id="9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1219200" cy="1295400"/>
          </a:xfrm>
          <a:prstGeom prst="rect">
            <a:avLst/>
          </a:prstGeom>
          <a:noFill/>
        </p:spPr>
      </p:pic>
      <p:pic>
        <p:nvPicPr>
          <p:cNvPr id="10" name="Picture 5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8999" y="152400"/>
            <a:ext cx="1600201" cy="1219200"/>
          </a:xfrm>
          <a:prstGeom prst="rect">
            <a:avLst/>
          </a:prstGeom>
          <a:noFill/>
        </p:spPr>
      </p:pic>
      <p:pic>
        <p:nvPicPr>
          <p:cNvPr id="13" name="Content Placeholder 12" descr="Screenshot_20200811-200226~2.png"/>
          <p:cNvPicPr>
            <a:picLocks noGrp="1" noChangeAspect="1"/>
          </p:cNvPicPr>
          <p:nvPr>
            <p:ph sz="quarter" idx="2"/>
          </p:nvPr>
        </p:nvPicPr>
        <p:blipFill>
          <a:blip r:embed="rId5"/>
          <a:stretch>
            <a:fillRect/>
          </a:stretch>
        </p:blipFill>
        <p:spPr>
          <a:xfrm>
            <a:off x="457200" y="2286000"/>
            <a:ext cx="4040188" cy="39624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ओ 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dirty="0" err="1" smtClean="0"/>
              <a:t>ओठ</a:t>
            </a:r>
            <a:r>
              <a:rPr lang="en-US" dirty="0" smtClean="0"/>
              <a:t> (Lips)</a:t>
            </a:r>
            <a:br>
              <a:rPr lang="en-US" dirty="0" smtClean="0"/>
            </a:br>
            <a:r>
              <a:rPr lang="en-US" dirty="0" smtClean="0"/>
              <a:t>ओ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dirty="0" err="1" smtClean="0"/>
              <a:t>ओम</a:t>
            </a:r>
            <a:r>
              <a:rPr lang="en-US" dirty="0" smtClean="0"/>
              <a:t>  Om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ओ 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dirty="0" err="1" smtClean="0"/>
              <a:t>ओठ</a:t>
            </a:r>
            <a:r>
              <a:rPr lang="en-US" dirty="0" smtClean="0"/>
              <a:t> (Lips)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ओ 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ओम</a:t>
            </a:r>
            <a:r>
              <a:rPr lang="en-US" dirty="0" smtClean="0"/>
              <a:t> (</a:t>
            </a:r>
            <a:r>
              <a:rPr lang="en-US" dirty="0" err="1" smtClean="0"/>
              <a:t>Oom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7" name="Content Placeholder 5" descr="Screenshot_20200705-131241~3.pn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842189" y="2286000"/>
            <a:ext cx="3920811" cy="3840163"/>
          </a:xfrm>
          <a:prstGeom prst="rect">
            <a:avLst/>
          </a:prstGeom>
        </p:spPr>
      </p:pic>
      <p:pic>
        <p:nvPicPr>
          <p:cNvPr id="9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1219200" cy="1295400"/>
          </a:xfrm>
          <a:prstGeom prst="rect">
            <a:avLst/>
          </a:prstGeom>
          <a:noFill/>
        </p:spPr>
      </p:pic>
      <p:pic>
        <p:nvPicPr>
          <p:cNvPr id="10" name="Picture 5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8999" y="152400"/>
            <a:ext cx="1600201" cy="1219200"/>
          </a:xfrm>
          <a:prstGeom prst="rect">
            <a:avLst/>
          </a:prstGeom>
          <a:noFill/>
        </p:spPr>
      </p:pic>
      <p:pic>
        <p:nvPicPr>
          <p:cNvPr id="12" name="Content Placeholder 11" descr="Screenshot_20200811-200644~2.png"/>
          <p:cNvPicPr>
            <a:picLocks noGrp="1" noChangeAspect="1"/>
          </p:cNvPicPr>
          <p:nvPr>
            <p:ph sz="quarter" idx="2"/>
          </p:nvPr>
        </p:nvPicPr>
        <p:blipFill>
          <a:blip r:embed="rId5"/>
          <a:stretch>
            <a:fillRect/>
          </a:stretch>
        </p:blipFill>
        <p:spPr>
          <a:xfrm>
            <a:off x="457200" y="2133600"/>
            <a:ext cx="4040188" cy="3962399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a-IN" dirty="0" smtClean="0"/>
              <a:t/>
            </a:r>
            <a:br>
              <a:rPr lang="ta-IN" dirty="0" smtClean="0"/>
            </a:br>
            <a:r>
              <a:rPr lang="en-US" dirty="0" smtClean="0"/>
              <a:t>औ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dirty="0" err="1" smtClean="0"/>
              <a:t>औषध</a:t>
            </a:r>
            <a:r>
              <a:rPr lang="en-US" dirty="0" smtClean="0"/>
              <a:t>  Medicine</a:t>
            </a:r>
            <a:r>
              <a:rPr lang="ta-IN" dirty="0" smtClean="0"/>
              <a:t/>
            </a:r>
            <a:br>
              <a:rPr lang="ta-IN" dirty="0" smtClean="0"/>
            </a:br>
            <a:r>
              <a:rPr lang="en-US" dirty="0" smtClean="0"/>
              <a:t>औ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औरत</a:t>
            </a:r>
            <a:r>
              <a:rPr lang="en-US" dirty="0" smtClean="0"/>
              <a:t> Woman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औ  -  </a:t>
            </a:r>
            <a:r>
              <a:rPr lang="en-US" dirty="0" err="1" smtClean="0"/>
              <a:t>औषध</a:t>
            </a:r>
            <a:r>
              <a:rPr lang="en-US" dirty="0" smtClean="0"/>
              <a:t>  Medicine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औ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औरत</a:t>
            </a:r>
            <a:r>
              <a:rPr lang="en-US" dirty="0" smtClean="0"/>
              <a:t> (Woman)</a:t>
            </a:r>
            <a:endParaRPr lang="en-US" dirty="0"/>
          </a:p>
        </p:txBody>
      </p:sp>
      <p:pic>
        <p:nvPicPr>
          <p:cNvPr id="7" name="Content Placeholder 3" descr="Screenshot_20200705_135921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7200" y="2438400"/>
            <a:ext cx="4040188" cy="3657600"/>
          </a:xfrm>
        </p:spPr>
      </p:pic>
      <p:pic>
        <p:nvPicPr>
          <p:cNvPr id="8" name="Content Placeholder 6" descr="Screenshot_20200705_123653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8200" y="2362200"/>
            <a:ext cx="4038599" cy="3763963"/>
          </a:xfrm>
          <a:prstGeom prst="rect">
            <a:avLst/>
          </a:prstGeom>
        </p:spPr>
      </p:pic>
      <p:pic>
        <p:nvPicPr>
          <p:cNvPr id="9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"/>
            <a:ext cx="1219200" cy="1295400"/>
          </a:xfrm>
          <a:prstGeom prst="rect">
            <a:avLst/>
          </a:prstGeom>
          <a:noFill/>
        </p:spPr>
      </p:pic>
      <p:pic>
        <p:nvPicPr>
          <p:cNvPr id="10" name="Picture 5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8999" y="152400"/>
            <a:ext cx="1600201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अं</a:t>
            </a:r>
            <a:r>
              <a:rPr lang="en-US" dirty="0" smtClean="0"/>
              <a:t>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dirty="0" err="1" smtClean="0"/>
              <a:t>अंडा</a:t>
            </a:r>
            <a:r>
              <a:rPr lang="en-US" dirty="0" smtClean="0"/>
              <a:t>  - Egg</a:t>
            </a:r>
            <a:r>
              <a:rPr lang="ta-IN" dirty="0" smtClean="0"/>
              <a:t/>
            </a:r>
            <a:br>
              <a:rPr lang="ta-IN" dirty="0" smtClean="0"/>
            </a:br>
            <a:r>
              <a:rPr lang="en-US" dirty="0" err="1" smtClean="0"/>
              <a:t>अं</a:t>
            </a:r>
            <a:r>
              <a:rPr lang="en-US" dirty="0" smtClean="0"/>
              <a:t> 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dirty="0" err="1" smtClean="0"/>
              <a:t>अंगूर</a:t>
            </a:r>
            <a:r>
              <a:rPr lang="en-US" dirty="0" smtClean="0"/>
              <a:t> - Grapes  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अं</a:t>
            </a:r>
            <a:r>
              <a:rPr lang="en-US" dirty="0" smtClean="0"/>
              <a:t> 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dirty="0" err="1" smtClean="0"/>
              <a:t>अंडा</a:t>
            </a:r>
            <a:r>
              <a:rPr lang="en-US" dirty="0" smtClean="0"/>
              <a:t>  (Egg)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अं</a:t>
            </a:r>
            <a:r>
              <a:rPr lang="en-US" dirty="0" smtClean="0"/>
              <a:t>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अंगूर</a:t>
            </a:r>
            <a:r>
              <a:rPr lang="en-US" dirty="0" smtClean="0"/>
              <a:t> (Grapes)</a:t>
            </a:r>
          </a:p>
        </p:txBody>
      </p:sp>
      <p:pic>
        <p:nvPicPr>
          <p:cNvPr id="7" name="Content Placeholder 3" descr="Screenshot_20200705_135822(1)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33401" y="2362200"/>
            <a:ext cx="3962400" cy="3763963"/>
          </a:xfrm>
        </p:spPr>
      </p:pic>
      <p:pic>
        <p:nvPicPr>
          <p:cNvPr id="10" name="Content Placeholder 9" descr="Screenshot_20200705-095531~2.pn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362200"/>
            <a:ext cx="4041775" cy="3810000"/>
          </a:xfrm>
        </p:spPr>
      </p:pic>
      <p:pic>
        <p:nvPicPr>
          <p:cNvPr id="11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"/>
            <a:ext cx="1219200" cy="1295400"/>
          </a:xfrm>
          <a:prstGeom prst="rect">
            <a:avLst/>
          </a:prstGeom>
          <a:noFill/>
        </p:spPr>
      </p:pic>
      <p:pic>
        <p:nvPicPr>
          <p:cNvPr id="12" name="Picture 5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8999" y="152400"/>
            <a:ext cx="1600201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अ : - अ:ह 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err="1" smtClean="0"/>
              <a:t>प्रात</a:t>
            </a:r>
            <a:r>
              <a:rPr lang="en-US" dirty="0" smtClean="0"/>
              <a:t> : - Morning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अ:  </a:t>
            </a:r>
            <a:r>
              <a:rPr lang="en-US" dirty="0" err="1" smtClean="0"/>
              <a:t>प्रात</a:t>
            </a:r>
            <a:r>
              <a:rPr lang="en-US" dirty="0" smtClean="0"/>
              <a:t> : (Morning)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अ:  अ:ह : अ: ह:(Laugh)</a:t>
            </a:r>
            <a:endParaRPr lang="en-US" dirty="0"/>
          </a:p>
        </p:txBody>
      </p:sp>
      <p:pic>
        <p:nvPicPr>
          <p:cNvPr id="7" name="Content Placeholder 6" descr="Screenshot_20200705_123849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2357766"/>
            <a:ext cx="4041775" cy="3814434"/>
          </a:xfrm>
        </p:spPr>
      </p:pic>
      <p:pic>
        <p:nvPicPr>
          <p:cNvPr id="8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1219200" cy="1295400"/>
          </a:xfrm>
          <a:prstGeom prst="rect">
            <a:avLst/>
          </a:prstGeom>
          <a:noFill/>
        </p:spPr>
      </p:pic>
      <p:pic>
        <p:nvPicPr>
          <p:cNvPr id="9" name="Picture 5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8999" y="152400"/>
            <a:ext cx="1600201" cy="1219200"/>
          </a:xfrm>
          <a:prstGeom prst="rect">
            <a:avLst/>
          </a:prstGeom>
          <a:noFill/>
        </p:spPr>
      </p:pic>
      <p:pic>
        <p:nvPicPr>
          <p:cNvPr id="10" name="Content Placeholder 9" descr="Screenshot_20200811-200530~2.png"/>
          <p:cNvPicPr>
            <a:picLocks noGrp="1" noChangeAspect="1"/>
          </p:cNvPicPr>
          <p:nvPr>
            <p:ph sz="quarter" idx="2"/>
          </p:nvPr>
        </p:nvPicPr>
        <p:blipFill>
          <a:blip r:embed="rId5"/>
          <a:stretch>
            <a:fillRect/>
          </a:stretch>
        </p:blipFill>
        <p:spPr>
          <a:xfrm>
            <a:off x="457200" y="2209800"/>
            <a:ext cx="4040188" cy="3810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229600" cy="114300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ln w="180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अ – </a:t>
            </a:r>
            <a:r>
              <a:rPr lang="en-US" dirty="0" err="1" smtClean="0">
                <a:ln w="180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अनार</a:t>
            </a:r>
            <a:r>
              <a:rPr lang="en-US" dirty="0" smtClean="0">
                <a:ln w="180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Pomegranate</a:t>
            </a:r>
            <a:br>
              <a:rPr lang="en-US" dirty="0" smtClean="0">
                <a:ln w="180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dirty="0" smtClean="0">
                <a:ln w="180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अ – </a:t>
            </a:r>
            <a:r>
              <a:rPr lang="en-US" dirty="0" err="1" smtClean="0">
                <a:ln w="180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अदरक</a:t>
            </a:r>
            <a:r>
              <a:rPr lang="en-US" dirty="0" smtClean="0">
                <a:ln w="180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Ginger</a:t>
            </a:r>
            <a:endParaRPr lang="en-US" dirty="0">
              <a:ln w="18000">
                <a:solidFill>
                  <a:schemeClr val="bg1">
                    <a:lumMod val="95000"/>
                    <a:lumOff val="5000"/>
                  </a:schemeClr>
                </a:solidFill>
                <a:prstDash val="solid"/>
                <a:miter lim="800000"/>
              </a:ln>
            </a:endParaRPr>
          </a:p>
        </p:txBody>
      </p:sp>
      <p:pic>
        <p:nvPicPr>
          <p:cNvPr id="5" name="Content Placeholder 6" descr="Screenshot_20200703-191311~2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676400"/>
            <a:ext cx="4038600" cy="4114800"/>
          </a:xfrm>
        </p:spPr>
      </p:pic>
      <p:pic>
        <p:nvPicPr>
          <p:cNvPr id="6" name="Content Placeholder 7" descr="Screenshot_20200703-191406~2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676400"/>
            <a:ext cx="4038600" cy="4114800"/>
          </a:xfrm>
        </p:spPr>
      </p:pic>
      <p:pic>
        <p:nvPicPr>
          <p:cNvPr id="2050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1" y="228600"/>
            <a:ext cx="1142999" cy="1143000"/>
          </a:xfrm>
          <a:prstGeom prst="rect">
            <a:avLst/>
          </a:prstGeom>
          <a:noFill/>
        </p:spPr>
      </p:pic>
      <p:pic>
        <p:nvPicPr>
          <p:cNvPr id="2051" name="Picture 3" descr="C:\Users\user\Downloads\Screenshot_20200705-193916~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" y="228600"/>
            <a:ext cx="10668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8229600" cy="114300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n w="180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आ – </a:t>
            </a:r>
            <a:r>
              <a:rPr lang="en-US" dirty="0" err="1" smtClean="0">
                <a:ln w="180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आम</a:t>
            </a:r>
            <a:r>
              <a:rPr lang="en-US" dirty="0" smtClean="0">
                <a:ln w="180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Mango</a:t>
            </a:r>
            <a:br>
              <a:rPr lang="en-US" dirty="0" smtClean="0">
                <a:ln w="180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dirty="0" smtClean="0">
                <a:ln w="180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आ – </a:t>
            </a:r>
            <a:r>
              <a:rPr lang="en-US" dirty="0" err="1" smtClean="0">
                <a:ln w="180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आइना</a:t>
            </a:r>
            <a:r>
              <a:rPr lang="en-US" dirty="0" smtClean="0">
                <a:ln w="180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Mirror </a:t>
            </a:r>
            <a:br>
              <a:rPr lang="en-US" dirty="0" smtClean="0">
                <a:ln w="180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 descr="Screenshot_20200703-191637~2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4038600" cy="4495800"/>
          </a:xfrm>
        </p:spPr>
      </p:pic>
      <p:pic>
        <p:nvPicPr>
          <p:cNvPr id="6" name="Content Placeholder 5" descr="Screenshot_20200703-195136~2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24400" y="1600200"/>
            <a:ext cx="4038600" cy="4419600"/>
          </a:xfrm>
        </p:spPr>
      </p:pic>
      <p:pic>
        <p:nvPicPr>
          <p:cNvPr id="3074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381000"/>
            <a:ext cx="1447800" cy="1143000"/>
          </a:xfrm>
          <a:prstGeom prst="rect">
            <a:avLst/>
          </a:prstGeom>
          <a:noFill/>
        </p:spPr>
      </p:pic>
      <p:pic>
        <p:nvPicPr>
          <p:cNvPr id="3075" name="Picture 3" descr="C:\Users\user\Downloads\Screenshot_20200705-193916~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381000"/>
            <a:ext cx="12192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इ – </a:t>
            </a:r>
            <a:r>
              <a:rPr lang="en-US" dirty="0" err="1" smtClean="0"/>
              <a:t>इमली</a:t>
            </a:r>
            <a:r>
              <a:rPr lang="en-US" dirty="0" smtClean="0"/>
              <a:t>  Tamarind</a:t>
            </a:r>
            <a:br>
              <a:rPr lang="en-US" dirty="0" smtClean="0"/>
            </a:br>
            <a:r>
              <a:rPr lang="en-US" dirty="0" smtClean="0"/>
              <a:t>इ – </a:t>
            </a:r>
            <a:r>
              <a:rPr lang="en-US" dirty="0" err="1" smtClean="0"/>
              <a:t>इमारत</a:t>
            </a:r>
            <a:r>
              <a:rPr lang="en-US" dirty="0" smtClean="0"/>
              <a:t>  Building </a:t>
            </a:r>
            <a:endParaRPr lang="en-US" dirty="0"/>
          </a:p>
        </p:txBody>
      </p:sp>
      <p:pic>
        <p:nvPicPr>
          <p:cNvPr id="5" name="Content Placeholder 4" descr="Screenshot_20200703-191745~2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1000" y="1676400"/>
            <a:ext cx="4038600" cy="4572000"/>
          </a:xfrm>
        </p:spPr>
      </p:pic>
      <p:pic>
        <p:nvPicPr>
          <p:cNvPr id="4098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1219200" cy="1295400"/>
          </a:xfrm>
          <a:prstGeom prst="rect">
            <a:avLst/>
          </a:prstGeom>
          <a:noFill/>
        </p:spPr>
      </p:pic>
      <p:pic>
        <p:nvPicPr>
          <p:cNvPr id="4099" name="Picture 3" descr="C:\Users\user\Downloads\Screenshot_20200705-193955~2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391400" y="228600"/>
            <a:ext cx="1600200" cy="1295399"/>
          </a:xfrm>
          <a:prstGeom prst="rect">
            <a:avLst/>
          </a:prstGeom>
          <a:noFill/>
        </p:spPr>
      </p:pic>
      <p:pic>
        <p:nvPicPr>
          <p:cNvPr id="4100" name="Picture 4" descr="C:\Users\user\Downloads\Screenshot_20200703-192030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1600200"/>
            <a:ext cx="39624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ई – </a:t>
            </a:r>
            <a:r>
              <a:rPr lang="en-US" dirty="0" err="1" smtClean="0"/>
              <a:t>ईख</a:t>
            </a:r>
            <a:r>
              <a:rPr lang="en-US" dirty="0" smtClean="0"/>
              <a:t>  Sugarcane</a:t>
            </a:r>
            <a:br>
              <a:rPr lang="en-US" dirty="0" smtClean="0"/>
            </a:br>
            <a:r>
              <a:rPr lang="en-US" dirty="0" smtClean="0"/>
              <a:t>ई  -  </a:t>
            </a:r>
            <a:r>
              <a:rPr lang="en-US" dirty="0" err="1" smtClean="0"/>
              <a:t>ईश</a:t>
            </a:r>
            <a:r>
              <a:rPr lang="en-US" dirty="0" smtClean="0"/>
              <a:t>  Lord Shiva</a:t>
            </a:r>
            <a:endParaRPr lang="en-US" dirty="0"/>
          </a:p>
        </p:txBody>
      </p:sp>
      <p:pic>
        <p:nvPicPr>
          <p:cNvPr id="5" name="Content Placeholder 4" descr="Screenshot_20200703-192529~2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4038600" cy="4572000"/>
          </a:xfrm>
        </p:spPr>
      </p:pic>
      <p:pic>
        <p:nvPicPr>
          <p:cNvPr id="5122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066800" cy="1295400"/>
          </a:xfrm>
          <a:prstGeom prst="rect">
            <a:avLst/>
          </a:prstGeom>
          <a:noFill/>
        </p:spPr>
      </p:pic>
      <p:pic>
        <p:nvPicPr>
          <p:cNvPr id="5123" name="Picture 3" descr="C:\Users\user\Downloads\Screenshot_20200705-193955~2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391400" y="0"/>
            <a:ext cx="1447800" cy="1066800"/>
          </a:xfrm>
          <a:prstGeom prst="rect">
            <a:avLst/>
          </a:prstGeom>
          <a:noFill/>
        </p:spPr>
      </p:pic>
      <p:pic>
        <p:nvPicPr>
          <p:cNvPr id="5124" name="Picture 4" descr="C:\Users\user\Downloads\Screenshot_20200703-192200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1676400"/>
            <a:ext cx="41910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उ – </a:t>
            </a:r>
            <a:r>
              <a:rPr lang="en-US" dirty="0" err="1" smtClean="0"/>
              <a:t>उल्लू</a:t>
            </a:r>
            <a:r>
              <a:rPr lang="en-US" dirty="0" smtClean="0"/>
              <a:t>  Owl</a:t>
            </a:r>
            <a:br>
              <a:rPr lang="en-US" dirty="0" smtClean="0"/>
            </a:br>
            <a:r>
              <a:rPr lang="en-US" dirty="0" smtClean="0"/>
              <a:t>उ  -  </a:t>
            </a:r>
            <a:r>
              <a:rPr lang="en-US" dirty="0" err="1" smtClean="0"/>
              <a:t>उटज</a:t>
            </a:r>
            <a:r>
              <a:rPr lang="en-US" dirty="0" smtClean="0"/>
              <a:t>  Hut</a:t>
            </a:r>
            <a:endParaRPr lang="en-US" dirty="0"/>
          </a:p>
        </p:txBody>
      </p:sp>
      <p:pic>
        <p:nvPicPr>
          <p:cNvPr id="6" name="Content Placeholder 5" descr="Screenshot_20200703-195525~2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1600200"/>
            <a:ext cx="4114800" cy="4648200"/>
          </a:xfrm>
        </p:spPr>
      </p:pic>
      <p:pic>
        <p:nvPicPr>
          <p:cNvPr id="6146" name="Picture 2" descr="C:\Users\user\Downloads\Screenshot_20200705-193916~2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1066800" cy="1295400"/>
          </a:xfrm>
          <a:prstGeom prst="rect">
            <a:avLst/>
          </a:prstGeom>
          <a:noFill/>
        </p:spPr>
      </p:pic>
      <p:pic>
        <p:nvPicPr>
          <p:cNvPr id="6148" name="Picture 4" descr="C:\Users\user\Downloads\Screenshot_20200703-195802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600200"/>
            <a:ext cx="3733800" cy="4724400"/>
          </a:xfrm>
          <a:prstGeom prst="rect">
            <a:avLst/>
          </a:prstGeom>
          <a:noFill/>
        </p:spPr>
      </p:pic>
      <p:pic>
        <p:nvPicPr>
          <p:cNvPr id="6149" name="Picture 5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8600"/>
            <a:ext cx="13716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ऊ  -  </a:t>
            </a:r>
            <a:r>
              <a:rPr lang="en-US" dirty="0" err="1" smtClean="0"/>
              <a:t>ऊन</a:t>
            </a:r>
            <a:r>
              <a:rPr lang="en-US" dirty="0" smtClean="0"/>
              <a:t> Wool</a:t>
            </a:r>
            <a:br>
              <a:rPr lang="en-US" dirty="0" smtClean="0"/>
            </a:br>
            <a:r>
              <a:rPr lang="en-US" dirty="0" smtClean="0"/>
              <a:t>ऊ  -  </a:t>
            </a:r>
            <a:r>
              <a:rPr lang="en-US" dirty="0" err="1" smtClean="0"/>
              <a:t>ऊखल</a:t>
            </a:r>
            <a:r>
              <a:rPr lang="en-US" dirty="0" smtClean="0"/>
              <a:t>  Mortar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Content Placeholder 5" descr="Screenshot_20200703-201228~2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94687" y="1600200"/>
            <a:ext cx="4196913" cy="4572000"/>
          </a:xfrm>
        </p:spPr>
      </p:pic>
      <p:pic>
        <p:nvPicPr>
          <p:cNvPr id="7170" name="Picture 2" descr="C:\Users\user\Downloads\Screenshot_20200705-193916~2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1066800" cy="1143000"/>
          </a:xfrm>
          <a:prstGeom prst="rect">
            <a:avLst/>
          </a:prstGeom>
          <a:noFill/>
        </p:spPr>
      </p:pic>
      <p:pic>
        <p:nvPicPr>
          <p:cNvPr id="7172" name="Picture 4" descr="C:\Users\user\Downloads\Screenshot_20200703-201512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600200"/>
            <a:ext cx="4191000" cy="4495800"/>
          </a:xfrm>
          <a:prstGeom prst="rect">
            <a:avLst/>
          </a:prstGeom>
          <a:noFill/>
        </p:spPr>
      </p:pic>
      <p:pic>
        <p:nvPicPr>
          <p:cNvPr id="7173" name="Picture 5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152400"/>
            <a:ext cx="17526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ऋ – ऋ      Saint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err="1" smtClean="0"/>
              <a:t>ऋषभ</a:t>
            </a:r>
            <a:r>
              <a:rPr lang="en-US" dirty="0" smtClean="0"/>
              <a:t>    Ox</a:t>
            </a:r>
            <a:endParaRPr lang="en-US" dirty="0"/>
          </a:p>
        </p:txBody>
      </p:sp>
      <p:pic>
        <p:nvPicPr>
          <p:cNvPr id="8196" name="Picture 4" descr="C:\Users\user\Downloads\Screenshot_20200703-201357~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828800"/>
            <a:ext cx="3352800" cy="4479925"/>
          </a:xfrm>
          <a:prstGeom prst="rect">
            <a:avLst/>
          </a:prstGeom>
          <a:noFill/>
        </p:spPr>
      </p:pic>
      <p:pic>
        <p:nvPicPr>
          <p:cNvPr id="8197" name="Picture 5" descr="C:\Users\user\Downloads\Screenshot_20200705-193955~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8999" y="152400"/>
            <a:ext cx="1600201" cy="1219200"/>
          </a:xfrm>
          <a:prstGeom prst="rect">
            <a:avLst/>
          </a:prstGeom>
          <a:noFill/>
        </p:spPr>
      </p:pic>
      <p:pic>
        <p:nvPicPr>
          <p:cNvPr id="10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"/>
            <a:ext cx="1066800" cy="1143000"/>
          </a:xfrm>
          <a:prstGeom prst="rect">
            <a:avLst/>
          </a:prstGeom>
          <a:noFill/>
        </p:spPr>
      </p:pic>
      <p:pic>
        <p:nvPicPr>
          <p:cNvPr id="6" name="Content Placeholder 10" descr="Screenshot_20200708-205755~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1905000"/>
            <a:ext cx="3582988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एडी</a:t>
            </a:r>
            <a:r>
              <a:rPr lang="en-US" dirty="0" smtClean="0"/>
              <a:t>   Heel</a:t>
            </a:r>
            <a:br>
              <a:rPr lang="en-US" dirty="0" smtClean="0"/>
            </a:br>
            <a:r>
              <a:rPr lang="en-US" dirty="0" smtClean="0"/>
              <a:t>ए  -  </a:t>
            </a:r>
            <a:r>
              <a:rPr lang="en-US" dirty="0" err="1" smtClean="0"/>
              <a:t>एक</a:t>
            </a:r>
            <a:r>
              <a:rPr lang="en-US" dirty="0" smtClean="0"/>
              <a:t>     One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एडी</a:t>
            </a:r>
            <a:r>
              <a:rPr lang="en-US" dirty="0" smtClean="0"/>
              <a:t>   Heel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ए  -  </a:t>
            </a:r>
            <a:r>
              <a:rPr lang="en-US" dirty="0" err="1" smtClean="0"/>
              <a:t>एक</a:t>
            </a:r>
            <a:r>
              <a:rPr lang="en-US" dirty="0" smtClean="0"/>
              <a:t>     One</a:t>
            </a:r>
            <a:endParaRPr lang="en-US" dirty="0"/>
          </a:p>
        </p:txBody>
      </p:sp>
      <p:pic>
        <p:nvPicPr>
          <p:cNvPr id="8" name="Content Placeholder 7" descr="Screenshot_20200705-095229~2.pn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7200" y="2362200"/>
            <a:ext cx="4040188" cy="3657599"/>
          </a:xfrm>
        </p:spPr>
      </p:pic>
      <p:pic>
        <p:nvPicPr>
          <p:cNvPr id="7" name="Content Placeholder 3" descr="Screenshot_20200705_131922(1)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373870"/>
            <a:ext cx="4041775" cy="3740623"/>
          </a:xfrm>
        </p:spPr>
      </p:pic>
      <p:pic>
        <p:nvPicPr>
          <p:cNvPr id="9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"/>
            <a:ext cx="1219200" cy="1295400"/>
          </a:xfrm>
          <a:prstGeom prst="rect">
            <a:avLst/>
          </a:prstGeom>
          <a:noFill/>
        </p:spPr>
      </p:pic>
      <p:pic>
        <p:nvPicPr>
          <p:cNvPr id="10" name="Picture 5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8999" y="152400"/>
            <a:ext cx="1600201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331</TotalTime>
  <Words>112</Words>
  <Application>Microsoft Office PowerPoint</Application>
  <PresentationFormat>On-screen Show (4:3)</PresentationFormat>
  <Paragraphs>26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Apex</vt:lpstr>
      <vt:lpstr>Swar  (Vowels)          Hindi Swar स्वर   अ  आ  इ   ई   उ  ऊ ऋ   ए   ऐ   ओ  औ  अं   अः </vt:lpstr>
      <vt:lpstr>अ – अनार Pomegranate अ – अदरक Ginger</vt:lpstr>
      <vt:lpstr>  आ – आम  Mango आ – आइना  Mirror   </vt:lpstr>
      <vt:lpstr>इ – इमली  Tamarind इ – इमारत  Building </vt:lpstr>
      <vt:lpstr>ई – ईख  Sugarcane ई  -  ईश  Lord Shiva</vt:lpstr>
      <vt:lpstr>उ – उल्लू  Owl उ  -  उटज  Hut</vt:lpstr>
      <vt:lpstr> ऊ  -  ऊन Wool ऊ  -  ऊखल  Mortar </vt:lpstr>
      <vt:lpstr>ऋ – ऋ      Saint  ऋषभ    Ox</vt:lpstr>
      <vt:lpstr>एडी   Heel ए  -  एक     One</vt:lpstr>
      <vt:lpstr> ऐ  से ऐरावत White Elephant  ऐ से ऐनक  Spectacles</vt:lpstr>
      <vt:lpstr>ओ  से ओठ (Lips) ओ से ओम  Om</vt:lpstr>
      <vt:lpstr> औ से औषध  Medicine औ  से  औरत Woman </vt:lpstr>
      <vt:lpstr>अं से अंडा  - Egg अं  से अंगूर - Grapes   </vt:lpstr>
      <vt:lpstr>  अ : - अ:ह   प्रात : - Morning  </vt:lpstr>
    </vt:vector>
  </TitlesOfParts>
  <Company>by adguard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PC</cp:lastModifiedBy>
  <cp:revision>72</cp:revision>
  <dcterms:created xsi:type="dcterms:W3CDTF">2020-07-03T12:56:51Z</dcterms:created>
  <dcterms:modified xsi:type="dcterms:W3CDTF">2020-11-20T07:44:42Z</dcterms:modified>
</cp:coreProperties>
</file>