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Permeability in Magnetism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Grade 12 Physics – Chapter: Magnetism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Permeability?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Permeability is the ability of a material to allow magnetic field lines to pass through it.</a:t>
            </a:r>
          </a:p>
          <a:p>
            <a:r>
              <a:t>• Symbol: μ</a:t>
            </a:r>
          </a:p>
          <a:p>
            <a:r>
              <a:t>• SI Unit: henry per meter (H/m)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Permeability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Absolute Permeability (μ):</a:t>
            </a:r>
          </a:p>
          <a:p>
            <a:r>
              <a:t>   - Total magnetic permeability of a material.</a:t>
            </a:r>
          </a:p>
          <a:p>
            <a:r>
              <a:t>   - Formula: μ = μ₀ × μᵣ</a:t>
            </a:r>
          </a:p>
          <a:p>
            <a:r>
              <a:t>   - μ₀ = permeability of free space</a:t>
            </a:r>
          </a:p>
          <a:p>
            <a:r>
              <a:t>   - μᵣ = relative permeability</a:t>
            </a:r>
          </a:p>
          <a:p/>
          <a:p>
            <a:r>
              <a:t>2. Relative Permeability (μᵣ):</a:t>
            </a:r>
          </a:p>
          <a:p>
            <a:r>
              <a:t>   - Formula: μᵣ = μ / μ₀</a:t>
            </a:r>
          </a:p>
          <a:p>
            <a:r>
              <a:t>   - It shows how many times more permeable a material is compared to vacuum.</a:t>
            </a:r>
          </a:p>
          <a:p>
            <a:r>
              <a:t>   - Unitless quantity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Permeability Values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828800" y="1828800"/>
          <a:ext cx="5486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146304">
                <a:tc>
                  <a:txBody>
                    <a:bodyPr/>
                    <a:lstStyle/>
                    <a:p>
                      <a:r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Relative Permeability (μᵣ)</a:t>
                      </a:r>
                    </a:p>
                  </a:txBody>
                  <a:tcPr/>
                </a:tc>
              </a:tr>
              <a:tr h="146304">
                <a:tc>
                  <a:txBody>
                    <a:bodyPr/>
                    <a:lstStyle/>
                    <a:p>
                      <a:r>
                        <a:t>Vacuum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</a:t>
                      </a:r>
                    </a:p>
                  </a:txBody>
                  <a:tcPr/>
                </a:tc>
              </a:tr>
              <a:tr h="146304">
                <a:tc>
                  <a:txBody>
                    <a:bodyPr/>
                    <a:lstStyle/>
                    <a:p>
                      <a:r>
                        <a:t>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≈ 1</a:t>
                      </a:r>
                    </a:p>
                  </a:txBody>
                  <a:tcPr/>
                </a:tc>
              </a:tr>
              <a:tr h="146304">
                <a:tc>
                  <a:txBody>
                    <a:bodyPr/>
                    <a:lstStyle/>
                    <a:p>
                      <a:r>
                        <a:t>Iron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100 to 5000+</a:t>
                      </a:r>
                    </a:p>
                  </a:txBody>
                  <a:tcPr/>
                </a:tc>
              </a:tr>
              <a:tr h="146304">
                <a:tc>
                  <a:txBody>
                    <a:bodyPr/>
                    <a:lstStyle/>
                    <a:p>
                      <a:r>
                        <a:t>Copper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&lt; 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Higher permeability → Easier magnetic field penetration</a:t>
            </a:r>
          </a:p>
          <a:p>
            <a:r>
              <a:t>• Ferromagnetic materials (e.g., iron) have very high permeability</a:t>
            </a:r>
          </a:p>
          <a:p>
            <a:r>
              <a:t>• Vacuum or air has the lowest permeability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Real-Life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Electromagnets</a:t>
            </a:r>
          </a:p>
          <a:p>
            <a:r>
              <a:t>• Transformers</a:t>
            </a:r>
          </a:p>
          <a:p>
            <a:r>
              <a:t>• Magnetic shielding</a:t>
            </a:r>
          </a:p>
          <a:p>
            <a:r>
              <a:t>• Magnetic storage devices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