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Understanding Computer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How Do We Talk to Computers?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400"/>
              <a:t>Recap!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sz="2400"/>
              <a:t>Computers understand instructions through programming languages.</a:t>
            </a:r>
          </a:p>
          <a:p>
            <a:r>
              <a:rPr sz="2400"/>
              <a:t>There are five generations of computer languages, from low-level to high-level.</a:t>
            </a:r>
          </a:p>
          <a:p>
            <a:r>
              <a:rPr sz="2400"/>
              <a:t>Machine language (1GL) is the computer's native language (0s and 1s).</a:t>
            </a:r>
          </a:p>
          <a:p>
            <a:r>
              <a:rPr sz="2400"/>
              <a:t>Assembly language (2GL) uses mnemonic codes (like ADD, SUB).</a:t>
            </a:r>
          </a:p>
          <a:p>
            <a:r>
              <a:rPr sz="2400"/>
              <a:t>High-level languages (3GL, 4GL, 5GL) are closer to human language.</a:t>
            </a:r>
          </a:p>
          <a:p>
            <a:r>
              <a:rPr sz="2400"/>
              <a:t>Translators (Assemblers, Compilers, Interpreters) convert programs into machine language so computers can understand them.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Computer Languages?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computer needs very specific instructions to do a task or function.</a:t>
            </a:r>
          </a:p>
          <a:p>
            <a:r>
              <a:t>Imagine trying to talk to someone who speaks a completely different language – it would be hard to communicate.</a:t>
            </a:r>
          </a:p>
          <a:p>
            <a:r>
              <a:t>Computers don't understand human languages directly.</a:t>
            </a:r>
          </a:p>
          <a:p>
            <a:r>
              <a:t>So, we use special languages called programming languages to tell computers what to do.</a:t>
            </a:r>
          </a:p>
          <a:p>
            <a:r>
              <a:t>These are like a set of instructions.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Computer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Programming languages are grouped into five categories, or 'generations,' based on how they developed.</a:t>
            </a:r>
          </a:p>
          <a:p>
            <a:r>
              <a:t>These are:</a:t>
            </a:r>
          </a:p>
          <a:p>
            <a:r>
              <a:t>1. First Generation Language (Machine Language)</a:t>
            </a:r>
          </a:p>
          <a:p>
            <a:r>
              <a:t>2. Second Generation Language (Assembly Language)</a:t>
            </a:r>
          </a:p>
          <a:p>
            <a:r>
              <a:t>3. Third Generation Language (High-level Languages)</a:t>
            </a:r>
          </a:p>
          <a:p>
            <a:r>
              <a:t>4. Fourth Generation Language (Very High-level Languages)</a:t>
            </a:r>
          </a:p>
          <a:p>
            <a:r>
              <a:t>5. Fifth Generation Language (Advanced High-level Languages)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First Generation Language (1GL): Machine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is also known as Low-level Language (LLL).</a:t>
            </a:r>
          </a:p>
          <a:p>
            <a:r>
              <a:t>Machine language is the only language a computer understands directly.</a:t>
            </a:r>
          </a:p>
          <a:p>
            <a:r>
              <a:t>Instructions in 1GL are made up of binary numbers, which are just combinations of 0s and 1s.</a:t>
            </a:r>
          </a:p>
          <a:p>
            <a:r>
              <a:t>0 represents the OFF state.</a:t>
            </a:r>
          </a:p>
          <a:p>
            <a:r>
              <a:t>1 represents the ON state.</a:t>
            </a:r>
          </a:p>
          <a:p>
            <a:r>
              <a:t>Advantages: Machine code runs very fast and efficiently.</a:t>
            </a:r>
          </a:p>
          <a:p>
            <a:r>
              <a:t>Disadvantages: It's very difficult to write and find errors in programs written in machine language. It's also machine-dependent.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Second Generation Language (2GL): Assembly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language is also considered a Low-level Language.</a:t>
            </a:r>
          </a:p>
          <a:p>
            <a:r>
              <a:t>Instead of binary digits (0s and 1s), Assembly Language uses mnemonic codes.</a:t>
            </a:r>
          </a:p>
          <a:p>
            <a:r>
              <a:t>Mnemonic codes are like abbreviations that help us remember original words or concepts.</a:t>
            </a:r>
          </a:p>
          <a:p>
            <a:r>
              <a:t>ADD for Addition</a:t>
            </a:r>
          </a:p>
          <a:p>
            <a:r>
              <a:t>MUL for Multiplication</a:t>
            </a:r>
          </a:p>
          <a:p>
            <a:r>
              <a:t>SUB for Subtraction</a:t>
            </a:r>
          </a:p>
          <a:p>
            <a:r>
              <a:t>DIV for Division</a:t>
            </a:r>
          </a:p>
          <a:p>
            <a:r>
              <a:t>Advantages: It's easier for humans to understand than machine language.</a:t>
            </a:r>
          </a:p>
          <a:p>
            <a:r>
              <a:t>Disadvantages: It's still machine-dependent. You need a special program called an Assembler to convert it into machine language.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Third Generation Language (3GL): High-level Languages (HLL)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These languages are designed to be more like human languages (English) and use mathematical symbols.</a:t>
            </a:r>
          </a:p>
          <a:p>
            <a:r>
              <a:t>This means they are easier for us to understand and write.</a:t>
            </a:r>
          </a:p>
          <a:p>
            <a:r>
              <a:t>Examples: FORTRAN, COBOL, BASIC, Pascal, C, C++, Java.</a:t>
            </a:r>
          </a:p>
          <a:p>
            <a:r>
              <a:t>Advantages: These languages are machine-independent, meaning programs can run on different computers.</a:t>
            </a:r>
          </a:p>
          <a:p>
            <a:r>
              <a:t>Disadvantages: Computers don't understand these languages directly. They need a translator to convert them into machine language.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Fourth Generation Language (4GL): Very High-level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t>These languages are even closer to human language and are designed for faster development.</a:t>
            </a:r>
          </a:p>
          <a:p>
            <a:r>
              <a:t>They are 'programmer-friendly' and very versatile.</a:t>
            </a:r>
          </a:p>
          <a:p>
            <a:r>
              <a:t>4GLs help improve programming efficiency by using English-like words and phrases.</a:t>
            </a:r>
          </a:p>
          <a:p>
            <a:r>
              <a:t>They also reduce the overall time, effort, and cost involved in program development.</a:t>
            </a:r>
          </a:p>
          <a:p>
            <a:r>
              <a:t>Examples: SQL, Focus, Postscript, WAVE, Python, Ruby, Perl.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Fifth Generation Language (5GL): Advanced High-level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These languages are primarily used in Artificial Intelligence (AI) research.</a:t>
            </a:r>
          </a:p>
          <a:p>
            <a:r>
              <a:t>The goal is to allow computers to solve problems without explicit programming steps.</a:t>
            </a:r>
          </a:p>
          <a:p>
            <a:r>
              <a:t>They focus on letting the computer specify the problem and find the solution itself.</a:t>
            </a:r>
          </a:p>
          <a:p>
            <a:r>
              <a:t>The ultimate aim is for computers to behave, think, and react like humans.</a:t>
            </a:r>
          </a:p>
          <a:p>
            <a:r>
              <a:t>Examples: Prolog, OPSS, Mercury.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Translators?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t>Since computers only understand machine language, other languages need special programs to convert them. These are called translators.</a:t>
            </a:r>
          </a:p>
          <a:p>
            <a:r>
              <a:t>There are three main types of translators:</a:t>
            </a:r>
          </a:p>
          <a:p>
            <a:r>
              <a:t>1. Assembler: Converts Assembly Language programs into machine language.</a:t>
            </a:r>
          </a:p>
          <a:p>
            <a:r>
              <a:t>2. Compiler: Converts an entire high-level language program into machine language at once.</a:t>
            </a:r>
          </a:p>
          <a:p>
            <a:r>
              <a:t>3. Interpreter: Converts a high-level language program line-by-line and executes each line immediately.</a:t>
            </a:r>
          </a:p>
        </p:txBody>
      </p:sp>
      <p:pic>
        <p:nvPicPr>
          <p:cNvPr id="4" name="Picture 3" descr="lef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201783"/>
          </a:xfrm>
          <a:prstGeom prst="rect">
            <a:avLst/>
          </a:prstGeom>
        </p:spPr>
      </p:pic>
      <p:pic>
        <p:nvPicPr>
          <p:cNvPr id="5" name="Picture 4" descr="rightlogo_convert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79" y="0"/>
            <a:ext cx="1097280" cy="11687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737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Understanding Computer Languages</vt:lpstr>
      <vt:lpstr>What are Computer Languages?</vt:lpstr>
      <vt:lpstr>Types of Computer Languages</vt:lpstr>
      <vt:lpstr>First Generation Language (1GL): Machine Language</vt:lpstr>
      <vt:lpstr>Second Generation Language (2GL): Assembly Language</vt:lpstr>
      <vt:lpstr>Third Generation Language (3GL): High-level Languages (HLL)</vt:lpstr>
      <vt:lpstr>Fourth Generation Language (4GL): Very High-level Languages</vt:lpstr>
      <vt:lpstr>Fifth Generation Language (5GL): Advanced High-level Languages</vt:lpstr>
      <vt:lpstr>What are Translators?</vt:lpstr>
      <vt:lpstr>Recap!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Computer Languages</dc:title>
  <dc:creator>SNS</dc:creator>
  <dc:description>generated using python-pptx</dc:description>
  <cp:lastModifiedBy>SNS</cp:lastModifiedBy>
  <cp:revision>2</cp:revision>
  <dcterms:created xsi:type="dcterms:W3CDTF">2013-01-27T09:14:16Z</dcterms:created>
  <dcterms:modified xsi:type="dcterms:W3CDTF">2025-06-17T09:05:09Z</dcterms:modified>
</cp:coreProperties>
</file>