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Instrument Sans Medium" panose="020B0604020202020204" charset="0"/>
      <p:regular r:id="rId13"/>
    </p:embeddedFont>
    <p:embeddedFont>
      <p:font typeface="Instrument Sans Semi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67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20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"A Hero" by R.K. Narayan: A Grade 7 Lesson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This lesson explores R.K. Narayan's short story, "A Hero." We will analyze themes of courage, fear, and perception. Get ready to delve into a classic tale from Malgudi.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4916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467112"/>
            <a:ext cx="279094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by Praveena Ramesh</a:t>
            </a:r>
            <a:endParaRPr lang="en-US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1148D5-A8E3-93C2-E653-2357B230E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7737" y="181459"/>
            <a:ext cx="1342663" cy="1342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FF6AF6-0E60-045A-2761-97E6ED26D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35" y="331930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47512"/>
            <a:ext cx="63660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Discussion and Analysis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0964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65260" y="213895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174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Swami's Character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26647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Analyze his development throughout the story.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34812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365260" y="35237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7017306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Family Expectations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017306" y="404955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Discuss their role in shaping Swami's actions.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48660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65260" y="490859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Personal Connection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43437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Relate the story to your own experiences.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6280190" y="625090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365260" y="629340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017306" y="63287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Story's Lesson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017306" y="681918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What does "A Hero" teach us about ourselves?</a:t>
            </a:r>
            <a:endParaRPr lang="en-US" sz="175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388367-A636-ACD6-5DA4-27E35913F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35" y="320355"/>
            <a:ext cx="1450974" cy="8535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BF932F-9E35-D0A9-4ABC-899FBA2F5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7737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63139"/>
            <a:ext cx="88970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R.K. Narayan: Author and Context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21208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Born in Madras, India (1906-2001); wrote in English.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65427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Known for fictional South Indian town, Malgudi.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609647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Themes: ordinary people, Indian middle class life, humor, simplicity.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653867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Awards: Sahitya Akademi Award, Padma Vibhushan.</a:t>
            </a:r>
            <a:endParaRPr lang="en-US" sz="17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4AAC55-0955-E8CC-225B-5DA7324F2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35" y="331930"/>
            <a:ext cx="1450974" cy="85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3DFD9B-873C-9A59-78FD-0C1E2435B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7737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68435"/>
            <a:ext cx="65140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"A Hero": Story Overview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71737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530906" y="4795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Swami's Challenge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5285661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 young boy named Swami is forced to sleep alone by his father.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57003" y="471737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194119" y="4795242"/>
            <a:ext cx="30890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Unexpected Encounter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194119" y="5285661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He confronts a burglar in the dark and becomes a local hero.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646509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530906" y="65429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Core Themes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530906" y="7033379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Explores courage, fear, and societal expectations.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457003" y="646509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194119" y="6542961"/>
            <a:ext cx="29694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Part of "Malgudi Days"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8194119" y="7033379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Published in a collection of short stories.</a:t>
            </a:r>
            <a:endParaRPr lang="en-US" sz="17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30FFF8-4129-E9FE-CD81-085840837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35" y="320355"/>
            <a:ext cx="1450974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743F11-5F84-3D28-14D4-65016D020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7737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56473"/>
            <a:ext cx="117528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Before the Incident: Fear and Forced Bravery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32227"/>
            <a:ext cx="39629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Comfort in Granny's Presence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1337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Swami habitually sleeps next to his granny, relying on her.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He feels safe and protected by her closeness.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3532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Father's Challenge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411337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His father challenges his courage, insisting he sleep alone.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504324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An argument ensues, and Swami reluctantly agrees to the office.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3532227"/>
            <a:ext cx="35571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Swami's Deep-Seated Fear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411337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He fears darkness, strange sounds, and loneliness.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504324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thought of sleeping alone fills him with dread.</a:t>
            </a:r>
            <a:endParaRPr lang="en-US" sz="17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51D3C4-9833-914A-C7E3-4284FE56D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35" y="320355"/>
            <a:ext cx="1450974" cy="853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0CB95C-34F9-C039-63C6-D8C9C3F30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7737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6847" y="846772"/>
            <a:ext cx="7703106" cy="1286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Incident: Confrontation in the Dark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847" y="2442091"/>
            <a:ext cx="1029295" cy="123515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44872" y="2647950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Disturbed Sleep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44872" y="3093006"/>
            <a:ext cx="6365081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Swami drifts into sleep, then awakens by unsettling sounds.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847" y="3677245"/>
            <a:ext cx="1029295" cy="123515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44872" y="3883104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Burglar's Entry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44872" y="4328160"/>
            <a:ext cx="6365081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 shadowy figure, a burglar, quietly enters the room.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847" y="4912400"/>
            <a:ext cx="1029295" cy="123515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44872" y="5118259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Instinctive Action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44872" y="5563314"/>
            <a:ext cx="6365081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 sheer terror, Swami instinctively bites the burglar's leg.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847" y="6147554"/>
            <a:ext cx="1029295" cy="123515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44872" y="6353413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Capture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7544872" y="6798469"/>
            <a:ext cx="6365081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burglar cries out; servants quickly rush in and capture him.</a:t>
            </a: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F4C264-D911-181E-E398-8980F7326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35" y="320355"/>
            <a:ext cx="1450974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F1D774-3CD0-B5A5-3F0B-BBFF1C81C0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87737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56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Aftermath: Acclaim and Reality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3333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03973" y="28333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Overnight Hero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323749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Swami receives widespread praise as a local hero.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91346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644134" y="391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Public Recognition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40388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Police commend him, and his story appears in newspapers.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99360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984415" y="49936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Father's Pride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48401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His father proudly showcases Swami's "courageous" act.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607373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324695" y="60737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Internal Truth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56415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Swami privately knows he acted from fear, not bravery.</a:t>
            </a:r>
            <a:endParaRPr lang="en-US" sz="17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D2BEEA-0826-A390-173D-FBDF3D277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35" y="320355"/>
            <a:ext cx="1450974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26FDF9-6FE7-BE12-C7FC-474F6A49E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7737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720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Exploring Heroism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22099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014782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What is a Hero?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505200"/>
            <a:ext cx="23298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Is it intentional action or an accidental outcome?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493" y="2220992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93493" y="3014782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Swami's Actions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893493" y="3505200"/>
            <a:ext cx="23298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Were they fear-driven or truly courageous?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6795" y="222099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06795" y="3014782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Societal Perception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06795" y="3859530"/>
            <a:ext cx="23298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Heroic acts versus genuine bravery.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5047536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280190" y="5841325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Anyone a Hero?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6280190" y="6331744"/>
            <a:ext cx="23298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Can ordinary people rise to heroism?</a:t>
            </a:r>
            <a:endParaRPr lang="en-US" sz="17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EBF25B-EF38-3081-1893-13803942B1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35" y="320355"/>
            <a:ext cx="1450974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43F288-C089-2819-F9F2-CC5008578C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87737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6618" y="622340"/>
            <a:ext cx="7134106" cy="705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Themes: Courage and Fear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276618" y="1666518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09980" y="1899880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Courage Defined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9980" y="2387918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It's not absence of fear, but triumph over it.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76618" y="3208139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509980" y="3441502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Fear's Influence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509980" y="3929539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Fear can drive unexpected, powerful actions.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76618" y="4749760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09980" y="4983123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Societal Pressures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9980" y="5471160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Society shapes how we understand and value courage.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76618" y="6291382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509980" y="6524744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Internal vs. External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509980" y="7012781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Distinguish between inner bravery and outward acts.</a:t>
            </a:r>
            <a:endParaRPr lang="en-US" sz="17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F29A70-44D5-632C-5A54-D47478142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35" y="320355"/>
            <a:ext cx="1450974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779CC9-AA65-60C5-0A42-8D03EDBDE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7737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03597" y="727175"/>
            <a:ext cx="81560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Themes: Perception vs. Reality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261306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Surface vs. Truth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088255" y="2714268"/>
            <a:ext cx="56835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How society views events differs from what happened.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C8C9CF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3814762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5895261" y="3587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Swami's Conflict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895261" y="4077891"/>
            <a:ext cx="436435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He is a public hero but a fearful boy inside.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C8C9CF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892" y="517838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Narayan's Message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6702266" y="5441513"/>
            <a:ext cx="48623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Question surface appearances and dig deeper.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C8C9CF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94773" y="654200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500" dirty="0"/>
          </a:p>
        </p:txBody>
      </p:sp>
      <p:sp>
        <p:nvSpPr>
          <p:cNvPr id="20" name="Text 14"/>
          <p:cNvSpPr/>
          <p:nvPr/>
        </p:nvSpPr>
        <p:spPr>
          <a:xfrm>
            <a:off x="7509272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Role of Irony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09272" y="6805136"/>
            <a:ext cx="58304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Irony highlights the gap between perception and reality.</a:t>
            </a:r>
            <a:endParaRPr lang="en-US" sz="17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0CDC01-F1CE-49A5-5756-43A15F2EE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35" y="320355"/>
            <a:ext cx="1450974" cy="8535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120181-2309-EAA2-5A3E-F6F2925595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87737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579</Words>
  <Application>Microsoft Office PowerPoint</Application>
  <PresentationFormat>Custom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Instrument Sans Semi Bold</vt:lpstr>
      <vt:lpstr>Instrument Sans Medium</vt:lpstr>
      <vt:lpstr>Instrument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dcterms:created xsi:type="dcterms:W3CDTF">2025-05-28T04:16:09Z</dcterms:created>
  <dcterms:modified xsi:type="dcterms:W3CDTF">2025-06-16T16:35:25Z</dcterms:modified>
</cp:coreProperties>
</file>