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51435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6" roundtripDataSignature="AMtx7mhBkypy96JhcjQ9vrxFnPu6097j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customschemas.google.com/relationships/presentationmetadata" Target="metadata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857400" y="685800"/>
            <a:ext cx="34291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514350" y="4343400"/>
            <a:ext cx="41148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3" name="Google Shape;103;p1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0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6" name="Google Shape;166;p10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0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3" name="Google Shape;173;p11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1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2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0" name="Google Shape;180;p12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2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3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7" name="Google Shape;187;p13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3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4" name="Google Shape;194;p14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4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1" name="Google Shape;201;p15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5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6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8" name="Google Shape;208;p16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16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7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5" name="Google Shape;215;p17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7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8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2" name="Google Shape;222;p18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18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9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9" name="Google Shape;229;p19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19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0" name="Google Shape;110;p2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0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6" name="Google Shape;236;p20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20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7" name="Google Shape;117;p3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4" name="Google Shape;124;p4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4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1" name="Google Shape;131;p5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5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8" name="Google Shape;138;p6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6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5" name="Google Shape;145;p7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7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2" name="Google Shape;152;p8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8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9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9" name="Google Shape;159;p9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9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SLIDE">
  <p:cSld name="TITLE_SLIDE">
    <p:bg>
      <p:bgPr>
        <a:solidFill>
          <a:srgbClr val="FFFFFF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2"/>
          <p:cNvSpPr txBox="1"/>
          <p:nvPr>
            <p:ph type="title"/>
          </p:nvPr>
        </p:nvSpPr>
        <p:spPr>
          <a:xfrm>
            <a:off x="457200" y="9144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wentieth Century"/>
              <a:buNone/>
              <a:defRPr sz="3600">
                <a:solidFill>
                  <a:srgbClr val="00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1"/>
          <p:cNvSpPr txBox="1"/>
          <p:nvPr>
            <p:ph type="title"/>
          </p:nvPr>
        </p:nvSpPr>
        <p:spPr>
          <a:xfrm>
            <a:off x="609600" y="204787"/>
            <a:ext cx="8077200" cy="6524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  <a:defRPr b="0"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1"/>
          <p:cNvSpPr txBox="1"/>
          <p:nvPr>
            <p:ph idx="10" type="dt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1"/>
          <p:cNvSpPr txBox="1"/>
          <p:nvPr>
            <p:ph idx="11" type="ftr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1"/>
          <p:cNvSpPr txBox="1"/>
          <p:nvPr>
            <p:ph idx="12" type="sldNum"/>
          </p:nvPr>
        </p:nvSpPr>
        <p:spPr>
          <a:xfrm>
            <a:off x="0" y="954167"/>
            <a:ext cx="533400" cy="1833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3" name="Google Shape;73;p31"/>
          <p:cNvSpPr txBox="1"/>
          <p:nvPr>
            <p:ph idx="1" type="body"/>
          </p:nvPr>
        </p:nvSpPr>
        <p:spPr>
          <a:xfrm>
            <a:off x="609600" y="1314450"/>
            <a:ext cx="1600200" cy="3257550"/>
          </a:xfrm>
          <a:prstGeom prst="rect">
            <a:avLst/>
          </a:prstGeom>
          <a:solidFill>
            <a:schemeClr val="accent2"/>
          </a:solidFill>
          <a:ln cap="sq" cmpd="dbl" w="508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91425" lIns="137150" spcFirstLastPara="1" rIns="137150" wrap="square" tIns="182875">
            <a:norm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1080"/>
              <a:buNone/>
              <a:defRPr sz="18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228600" lvl="2" marL="1371600" algn="l">
              <a:spcBef>
                <a:spcPts val="500"/>
              </a:spcBef>
              <a:spcAft>
                <a:spcPts val="0"/>
              </a:spcAft>
              <a:buSzPts val="750"/>
              <a:buNone/>
              <a:defRPr sz="10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675"/>
              <a:buNone/>
              <a:defRPr sz="9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585"/>
              <a:buNone/>
              <a:defRPr sz="9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74" name="Google Shape;74;p31"/>
          <p:cNvSpPr txBox="1"/>
          <p:nvPr>
            <p:ph idx="2" type="body"/>
          </p:nvPr>
        </p:nvSpPr>
        <p:spPr>
          <a:xfrm>
            <a:off x="2362200" y="1314450"/>
            <a:ext cx="6400800" cy="33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bg>
      <p:bgPr>
        <a:blipFill rotWithShape="1">
          <a:blip r:embed="rId2">
            <a:alphaModFix/>
          </a:blip>
          <a:tile algn="tl" flip="none" tx="0" sx="100000" ty="0" sy="100000"/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2"/>
          <p:cNvSpPr txBox="1"/>
          <p:nvPr>
            <p:ph idx="1" type="body"/>
          </p:nvPr>
        </p:nvSpPr>
        <p:spPr>
          <a:xfrm>
            <a:off x="1600200" y="4114800"/>
            <a:ext cx="731520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1020"/>
              <a:buFont typeface="Twentieth Century"/>
              <a:buNone/>
              <a:defRPr sz="1700"/>
            </a:lvl1pPr>
            <a:lvl2pPr indent="-228600" lvl="1" marL="914400" algn="l">
              <a:spcBef>
                <a:spcPts val="550"/>
              </a:spcBef>
              <a:spcAft>
                <a:spcPts val="0"/>
              </a:spcAft>
              <a:buSzPts val="840"/>
              <a:buFont typeface="Twentieth Century"/>
              <a:buNone/>
              <a:defRPr sz="1200"/>
            </a:lvl2pPr>
            <a:lvl3pPr indent="-228600" lvl="2" marL="1371600" algn="l">
              <a:spcBef>
                <a:spcPts val="500"/>
              </a:spcBef>
              <a:spcAft>
                <a:spcPts val="0"/>
              </a:spcAft>
              <a:buSzPts val="750"/>
              <a:buFont typeface="Twentieth Century"/>
              <a:buNone/>
              <a:defRPr sz="10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675"/>
              <a:buFont typeface="Twentieth Century"/>
              <a:buNone/>
              <a:defRPr sz="900"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585"/>
              <a:buFont typeface="Twentieth Century"/>
              <a:buNone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77" name="Google Shape;77;p32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8" name="Google Shape;78;p32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9" name="Google Shape;79;p32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80" name="Google Shape;80;p32"/>
          <p:cNvSpPr txBox="1"/>
          <p:nvPr>
            <p:ph type="title"/>
          </p:nvPr>
        </p:nvSpPr>
        <p:spPr>
          <a:xfrm>
            <a:off x="1600200" y="3486150"/>
            <a:ext cx="7315200" cy="51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wentieth Century"/>
              <a:buNone/>
              <a:defRPr b="0" sz="28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2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82" name="Google Shape;82;p32"/>
          <p:cNvSpPr txBox="1"/>
          <p:nvPr>
            <p:ph idx="10" type="dt"/>
          </p:nvPr>
        </p:nvSpPr>
        <p:spPr>
          <a:xfrm>
            <a:off x="6248400" y="4686300"/>
            <a:ext cx="26670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2"/>
          <p:cNvSpPr txBox="1"/>
          <p:nvPr>
            <p:ph idx="12" type="sldNum"/>
          </p:nvPr>
        </p:nvSpPr>
        <p:spPr>
          <a:xfrm>
            <a:off x="0" y="3500437"/>
            <a:ext cx="1447800" cy="497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4" name="Google Shape;84;p32"/>
          <p:cNvSpPr txBox="1"/>
          <p:nvPr>
            <p:ph idx="11" type="ftr"/>
          </p:nvPr>
        </p:nvSpPr>
        <p:spPr>
          <a:xfrm>
            <a:off x="1600200" y="4686155"/>
            <a:ext cx="45720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2"/>
          <p:cNvSpPr/>
          <p:nvPr>
            <p:ph idx="2" type="pic"/>
          </p:nvPr>
        </p:nvSpPr>
        <p:spPr>
          <a:xfrm>
            <a:off x="1560576" y="0"/>
            <a:ext cx="7583424" cy="3426714"/>
          </a:xfrm>
          <a:prstGeom prst="rect">
            <a:avLst/>
          </a:prstGeom>
          <a:solidFill>
            <a:srgbClr val="DCE5EE"/>
          </a:solidFill>
          <a:ln>
            <a:noFill/>
          </a:ln>
        </p:spPr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3"/>
          <p:cNvSpPr txBox="1"/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3"/>
          <p:cNvSpPr txBox="1"/>
          <p:nvPr>
            <p:ph idx="1" type="body"/>
          </p:nvPr>
        </p:nvSpPr>
        <p:spPr>
          <a:xfrm rot="5400000">
            <a:off x="2991993" y="-1179195"/>
            <a:ext cx="3394710" cy="815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89" name="Google Shape;89;p33"/>
          <p:cNvSpPr txBox="1"/>
          <p:nvPr>
            <p:ph idx="10" type="dt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33"/>
          <p:cNvSpPr txBox="1"/>
          <p:nvPr>
            <p:ph idx="11" type="ftr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33"/>
          <p:cNvSpPr txBox="1"/>
          <p:nvPr>
            <p:ph idx="12" type="sldNum"/>
          </p:nvPr>
        </p:nvSpPr>
        <p:spPr>
          <a:xfrm>
            <a:off x="0" y="954167"/>
            <a:ext cx="533400" cy="1833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bg>
      <p:bgPr>
        <a:solidFill>
          <a:schemeClr val="l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4"/>
          <p:cNvSpPr txBox="1"/>
          <p:nvPr>
            <p:ph type="title"/>
          </p:nvPr>
        </p:nvSpPr>
        <p:spPr>
          <a:xfrm rot="5400000">
            <a:off x="5513189" y="1497212"/>
            <a:ext cx="4137422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4"/>
          <p:cNvSpPr txBox="1"/>
          <p:nvPr>
            <p:ph idx="1" type="body"/>
          </p:nvPr>
        </p:nvSpPr>
        <p:spPr>
          <a:xfrm rot="5400000">
            <a:off x="1169788" y="-255388"/>
            <a:ext cx="4137423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95" name="Google Shape;95;p34"/>
          <p:cNvSpPr txBox="1"/>
          <p:nvPr>
            <p:ph idx="10" type="dt"/>
          </p:nvPr>
        </p:nvSpPr>
        <p:spPr>
          <a:xfrm>
            <a:off x="6553200" y="4686302"/>
            <a:ext cx="22098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34"/>
          <p:cNvSpPr txBox="1"/>
          <p:nvPr>
            <p:ph idx="11" type="ftr"/>
          </p:nvPr>
        </p:nvSpPr>
        <p:spPr>
          <a:xfrm>
            <a:off x="457202" y="4686156"/>
            <a:ext cx="5573483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34"/>
          <p:cNvSpPr/>
          <p:nvPr/>
        </p:nvSpPr>
        <p:spPr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8" name="Google Shape;98;p34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9" name="Google Shape;99;p34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00" name="Google Shape;100;p34"/>
          <p:cNvSpPr txBox="1"/>
          <p:nvPr>
            <p:ph idx="12" type="sldNum"/>
          </p:nvPr>
        </p:nvSpPr>
        <p:spPr>
          <a:xfrm rot="5400000">
            <a:off x="6056313" y="77787"/>
            <a:ext cx="400050" cy="2444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STER_SLIDE">
  <p:cSld name="MASTER_SLIDE">
    <p:bg>
      <p:bgPr>
        <a:solidFill>
          <a:srgbClr val="FFFFFF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3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  <a:defRPr sz="2400">
                <a:solidFill>
                  <a:srgbClr val="00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3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1080"/>
              <a:buNone/>
              <a:defRPr sz="1800">
                <a:solidFill>
                  <a:srgbClr val="000000"/>
                </a:solidFill>
              </a:defRPr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dk2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4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1" name="Google Shape;21;p24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2" name="Google Shape;22;p24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3" name="Google Shape;23;p24"/>
          <p:cNvSpPr txBox="1"/>
          <p:nvPr>
            <p:ph type="ctrTitle"/>
          </p:nvPr>
        </p:nvSpPr>
        <p:spPr>
          <a:xfrm>
            <a:off x="2362200" y="3028950"/>
            <a:ext cx="64770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wentieth Century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4"/>
          <p:cNvSpPr txBox="1"/>
          <p:nvPr>
            <p:ph idx="1" type="subTitle"/>
          </p:nvPr>
        </p:nvSpPr>
        <p:spPr>
          <a:xfrm>
            <a:off x="2362200" y="4537528"/>
            <a:ext cx="6705600" cy="51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700"/>
              </a:spcBef>
              <a:spcAft>
                <a:spcPts val="0"/>
              </a:spcAft>
              <a:buSzPts val="1560"/>
              <a:buNone/>
              <a:defRPr sz="2600">
                <a:solidFill>
                  <a:srgbClr val="FFFFFF"/>
                </a:solidFill>
              </a:defRPr>
            </a:lvl1pPr>
            <a:lvl2pPr lvl="1" algn="ctr">
              <a:spcBef>
                <a:spcPts val="55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50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35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5" name="Google Shape;25;p24"/>
          <p:cNvSpPr txBox="1"/>
          <p:nvPr>
            <p:ph idx="10" type="dt"/>
          </p:nvPr>
        </p:nvSpPr>
        <p:spPr>
          <a:xfrm>
            <a:off x="76200" y="4551524"/>
            <a:ext cx="2057400" cy="51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4"/>
          <p:cNvSpPr txBox="1"/>
          <p:nvPr>
            <p:ph idx="11" type="ftr"/>
          </p:nvPr>
        </p:nvSpPr>
        <p:spPr>
          <a:xfrm>
            <a:off x="2085393" y="177404"/>
            <a:ext cx="586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4"/>
          <p:cNvSpPr txBox="1"/>
          <p:nvPr>
            <p:ph idx="12" type="sldNum"/>
          </p:nvPr>
        </p:nvSpPr>
        <p:spPr>
          <a:xfrm>
            <a:off x="8001000" y="171450"/>
            <a:ext cx="8382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b="1" sz="1400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algn="ctr">
              <a:spcBef>
                <a:spcPts val="0"/>
              </a:spcBef>
              <a:buNone/>
              <a:defRPr b="1" sz="1400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algn="ctr">
              <a:spcBef>
                <a:spcPts val="0"/>
              </a:spcBef>
              <a:buNone/>
              <a:defRPr b="1" sz="1400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algn="ctr">
              <a:spcBef>
                <a:spcPts val="0"/>
              </a:spcBef>
              <a:buNone/>
              <a:defRPr b="1" sz="1400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algn="ctr">
              <a:spcBef>
                <a:spcPts val="0"/>
              </a:spcBef>
              <a:buNone/>
              <a:defRPr b="1" sz="1400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algn="ctr">
              <a:spcBef>
                <a:spcPts val="0"/>
              </a:spcBef>
              <a:buNone/>
              <a:defRPr b="1" sz="1400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algn="ctr">
              <a:spcBef>
                <a:spcPts val="0"/>
              </a:spcBef>
              <a:buNone/>
              <a:defRPr b="1" sz="1400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algn="ctr">
              <a:spcBef>
                <a:spcPts val="0"/>
              </a:spcBef>
              <a:buNone/>
              <a:defRPr b="1" sz="1400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algn="ctr">
              <a:spcBef>
                <a:spcPts val="0"/>
              </a:spcBef>
              <a:buNone/>
              <a:defRPr b="1" sz="1400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5"/>
          <p:cNvSpPr txBox="1"/>
          <p:nvPr>
            <p:ph type="title"/>
          </p:nvPr>
        </p:nvSpPr>
        <p:spPr>
          <a:xfrm>
            <a:off x="612648" y="171450"/>
            <a:ext cx="81534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5"/>
          <p:cNvSpPr txBox="1"/>
          <p:nvPr>
            <p:ph idx="10" type="dt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5"/>
          <p:cNvSpPr txBox="1"/>
          <p:nvPr>
            <p:ph idx="11" type="ftr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5"/>
          <p:cNvSpPr txBox="1"/>
          <p:nvPr>
            <p:ph idx="12" type="sldNum"/>
          </p:nvPr>
        </p:nvSpPr>
        <p:spPr>
          <a:xfrm>
            <a:off x="0" y="954167"/>
            <a:ext cx="533400" cy="1833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25"/>
          <p:cNvSpPr txBox="1"/>
          <p:nvPr>
            <p:ph idx="1" type="body"/>
          </p:nvPr>
        </p:nvSpPr>
        <p:spPr>
          <a:xfrm>
            <a:off x="612648" y="1200150"/>
            <a:ext cx="8153400" cy="3371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blipFill rotWithShape="1">
          <a:blip r:embed="rId2">
            <a:alphaModFix/>
          </a:blip>
          <a:tile algn="tl" flip="none" tx="0" sx="100000" ty="0" sy="100000"/>
        </a:blip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6"/>
          <p:cNvSpPr txBox="1"/>
          <p:nvPr>
            <p:ph idx="1" type="body"/>
          </p:nvPr>
        </p:nvSpPr>
        <p:spPr>
          <a:xfrm>
            <a:off x="1371601" y="2057400"/>
            <a:ext cx="7123113" cy="1254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1680"/>
              <a:buNone/>
              <a:defRPr sz="28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55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50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05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91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36" name="Google Shape;36;p2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" name="Google Shape;37;p26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8" name="Google Shape;38;p26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9" name="Google Shape;39;p26"/>
          <p:cNvSpPr txBox="1"/>
          <p:nvPr>
            <p:ph type="title"/>
          </p:nvPr>
        </p:nvSpPr>
        <p:spPr>
          <a:xfrm>
            <a:off x="1371600" y="1200150"/>
            <a:ext cx="76200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Twentieth Century"/>
              <a:buNone/>
              <a:defRPr b="0" sz="440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6"/>
          <p:cNvSpPr txBox="1"/>
          <p:nvPr>
            <p:ph idx="10" type="dt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6"/>
          <p:cNvSpPr txBox="1"/>
          <p:nvPr>
            <p:ph idx="12" type="sldNum"/>
          </p:nvPr>
        </p:nvSpPr>
        <p:spPr>
          <a:xfrm>
            <a:off x="0" y="1314450"/>
            <a:ext cx="1295400" cy="5262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" name="Google Shape;42;p26"/>
          <p:cNvSpPr txBox="1"/>
          <p:nvPr>
            <p:ph idx="11" type="ftr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7"/>
          <p:cNvSpPr txBox="1"/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7"/>
          <p:cNvSpPr txBox="1"/>
          <p:nvPr>
            <p:ph idx="1" type="body"/>
          </p:nvPr>
        </p:nvSpPr>
        <p:spPr>
          <a:xfrm>
            <a:off x="609600" y="1192175"/>
            <a:ext cx="38862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46" name="Google Shape;46;p27"/>
          <p:cNvSpPr txBox="1"/>
          <p:nvPr>
            <p:ph idx="2" type="body"/>
          </p:nvPr>
        </p:nvSpPr>
        <p:spPr>
          <a:xfrm>
            <a:off x="4844901" y="1192175"/>
            <a:ext cx="38862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47" name="Google Shape;47;p27"/>
          <p:cNvSpPr txBox="1"/>
          <p:nvPr>
            <p:ph idx="10" type="dt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7"/>
          <p:cNvSpPr txBox="1"/>
          <p:nvPr>
            <p:ph idx="12" type="sldNum"/>
          </p:nvPr>
        </p:nvSpPr>
        <p:spPr>
          <a:xfrm>
            <a:off x="0" y="954167"/>
            <a:ext cx="533400" cy="1833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9" name="Google Shape;49;p27"/>
          <p:cNvSpPr txBox="1"/>
          <p:nvPr>
            <p:ph idx="11" type="ftr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8"/>
          <p:cNvSpPr txBox="1"/>
          <p:nvPr>
            <p:ph type="title"/>
          </p:nvPr>
        </p:nvSpPr>
        <p:spPr>
          <a:xfrm>
            <a:off x="533400" y="204787"/>
            <a:ext cx="8153400" cy="6524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8"/>
          <p:cNvSpPr txBox="1"/>
          <p:nvPr>
            <p:ph idx="1" type="body"/>
          </p:nvPr>
        </p:nvSpPr>
        <p:spPr>
          <a:xfrm>
            <a:off x="609600" y="1828800"/>
            <a:ext cx="3886200" cy="2686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53" name="Google Shape;53;p28"/>
          <p:cNvSpPr txBox="1"/>
          <p:nvPr>
            <p:ph idx="2" type="body"/>
          </p:nvPr>
        </p:nvSpPr>
        <p:spPr>
          <a:xfrm>
            <a:off x="4800600" y="1828800"/>
            <a:ext cx="3886200" cy="2686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algn="l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54" name="Google Shape;54;p28"/>
          <p:cNvSpPr txBox="1"/>
          <p:nvPr>
            <p:ph idx="10" type="dt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8"/>
          <p:cNvSpPr txBox="1"/>
          <p:nvPr>
            <p:ph idx="12" type="sldNum"/>
          </p:nvPr>
        </p:nvSpPr>
        <p:spPr>
          <a:xfrm>
            <a:off x="0" y="954167"/>
            <a:ext cx="533400" cy="1833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6" name="Google Shape;56;p28"/>
          <p:cNvSpPr txBox="1"/>
          <p:nvPr>
            <p:ph idx="11" type="ftr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8"/>
          <p:cNvSpPr txBox="1"/>
          <p:nvPr>
            <p:ph idx="3" type="body"/>
          </p:nvPr>
        </p:nvSpPr>
        <p:spPr>
          <a:xfrm>
            <a:off x="609600" y="1314450"/>
            <a:ext cx="3886200" cy="4800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1200"/>
              <a:buFont typeface="Twentieth Century"/>
              <a:buNone/>
              <a:defRPr b="1" sz="2000">
                <a:solidFill>
                  <a:srgbClr val="FFFFFF"/>
                </a:solidFill>
              </a:defRPr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58" name="Google Shape;58;p28"/>
          <p:cNvSpPr txBox="1"/>
          <p:nvPr>
            <p:ph idx="4" type="body"/>
          </p:nvPr>
        </p:nvSpPr>
        <p:spPr>
          <a:xfrm>
            <a:off x="4800600" y="1314450"/>
            <a:ext cx="3886200" cy="4800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1200"/>
              <a:buFont typeface="Twentieth Century"/>
              <a:buNone/>
              <a:defRPr b="1" sz="2000">
                <a:solidFill>
                  <a:srgbClr val="FFFFFF"/>
                </a:solidFill>
              </a:defRPr>
            </a:lvl1pPr>
            <a:lvl2pPr indent="-308610" lvl="1" marL="914400" algn="l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algn="l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algn="l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algn="l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9"/>
          <p:cNvSpPr txBox="1"/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9"/>
          <p:cNvSpPr txBox="1"/>
          <p:nvPr>
            <p:ph idx="10" type="dt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9"/>
          <p:cNvSpPr txBox="1"/>
          <p:nvPr>
            <p:ph idx="11" type="ftr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9"/>
          <p:cNvSpPr txBox="1"/>
          <p:nvPr>
            <p:ph idx="12" type="sldNum"/>
          </p:nvPr>
        </p:nvSpPr>
        <p:spPr>
          <a:xfrm>
            <a:off x="0" y="954167"/>
            <a:ext cx="533400" cy="1833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0"/>
          <p:cNvSpPr txBox="1"/>
          <p:nvPr>
            <p:ph idx="10" type="dt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0"/>
          <p:cNvSpPr txBox="1"/>
          <p:nvPr>
            <p:ph idx="11" type="ftr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0"/>
          <p:cNvSpPr txBox="1"/>
          <p:nvPr>
            <p:ph idx="12" type="sldNum"/>
          </p:nvPr>
        </p:nvSpPr>
        <p:spPr>
          <a:xfrm>
            <a:off x="0" y="4686300"/>
            <a:ext cx="533400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/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  <a:defRPr b="0" i="0" sz="4400" u="none" cap="none" strike="noStrik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1"/>
          <p:cNvSpPr txBox="1"/>
          <p:nvPr>
            <p:ph idx="1" type="body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9090" lvl="0" marL="457200" marR="0" rtl="0" algn="l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740"/>
              <a:buFont typeface="Noto Sans Symbols"/>
              <a:buChar char="◻"/>
              <a:defRPr b="0" i="0" sz="29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44169" lvl="1" marL="914400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820"/>
              <a:buFont typeface="Noto Sans Symbols"/>
              <a:buChar char="🞑"/>
              <a:defRPr b="0" i="0" sz="2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38137" lvl="2" marL="13716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2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238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8" name="Google Shape;8;p21"/>
          <p:cNvSpPr txBox="1"/>
          <p:nvPr>
            <p:ph idx="10" type="dt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9" name="Google Shape;9;p21"/>
          <p:cNvSpPr txBox="1"/>
          <p:nvPr>
            <p:ph idx="11" type="ftr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0" name="Google Shape;10;p21"/>
          <p:cNvSpPr/>
          <p:nvPr/>
        </p:nvSpPr>
        <p:spPr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1" name="Google Shape;11;p21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2" name="Google Shape;12;p21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3" name="Google Shape;13;p21"/>
          <p:cNvSpPr txBox="1"/>
          <p:nvPr>
            <p:ph idx="12" type="sldNum"/>
          </p:nvPr>
        </p:nvSpPr>
        <p:spPr>
          <a:xfrm>
            <a:off x="0" y="954167"/>
            <a:ext cx="533400" cy="1833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"/>
          <p:cNvSpPr txBox="1"/>
          <p:nvPr>
            <p:ph type="title"/>
          </p:nvPr>
        </p:nvSpPr>
        <p:spPr>
          <a:xfrm>
            <a:off x="457200" y="1634247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wentieth Century"/>
              <a:buNone/>
            </a:pPr>
            <a:r>
              <a:rPr lang="en-US" sz="3600">
                <a:solidFill>
                  <a:srgbClr val="000000"/>
                </a:solidFill>
              </a:rPr>
              <a:t>Temperature and Heat: Understanding Thermal Energy</a:t>
            </a:r>
            <a:endParaRPr sz="3600"/>
          </a:p>
        </p:txBody>
      </p:sp>
      <p:sp>
        <p:nvSpPr>
          <p:cNvPr id="107" name="Google Shape;107;p1"/>
          <p:cNvSpPr/>
          <p:nvPr/>
        </p:nvSpPr>
        <p:spPr>
          <a:xfrm>
            <a:off x="457200" y="18288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wentieth Century"/>
              <a:buNone/>
            </a:pPr>
            <a:r>
              <a:t/>
            </a:r>
            <a:endParaRPr sz="24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wentieth Century"/>
              <a:buNone/>
            </a:pPr>
            <a:r>
              <a:t/>
            </a:r>
            <a:endParaRPr sz="24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wentieth Century"/>
              <a:buNone/>
            </a:pPr>
            <a:r>
              <a:t/>
            </a:r>
            <a:endParaRPr sz="24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wentieth Century"/>
              <a:buNone/>
            </a:pPr>
            <a:r>
              <a:t/>
            </a:r>
            <a:endParaRPr sz="24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wentieth Century"/>
              <a:buNone/>
            </a:pPr>
            <a:r>
              <a:t/>
            </a:r>
            <a:endParaRPr sz="24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rtl="0" algn="l">
              <a:lnSpc>
                <a:spcPct val="138297"/>
              </a:lnSpc>
              <a:spcBef>
                <a:spcPts val="0"/>
              </a:spcBef>
              <a:spcAft>
                <a:spcPts val="0"/>
              </a:spcAft>
              <a:buClr>
                <a:srgbClr val="272525"/>
              </a:buClr>
              <a:buSzPts val="2350"/>
              <a:buFont typeface="Arial"/>
              <a:buNone/>
            </a:pPr>
            <a:r>
              <a:rPr b="1" lang="en-US" sz="2350">
                <a:solidFill>
                  <a:srgbClr val="272525"/>
                </a:solidFill>
              </a:rPr>
              <a:t>by Gayathri sivakumar</a:t>
            </a:r>
            <a:endParaRPr sz="2350">
              <a:solidFill>
                <a:schemeClr val="dk1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wentieth Century"/>
              <a:buNone/>
            </a:pPr>
            <a:r>
              <a:t/>
            </a:r>
            <a:endParaRPr sz="24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"/>
          <p:cNvSpPr txBox="1"/>
          <p:nvPr>
            <p:ph type="title"/>
          </p:nvPr>
        </p:nvSpPr>
        <p:spPr>
          <a:xfrm>
            <a:off x="457200" y="116732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Convection in Daily Life</a:t>
            </a:r>
            <a:endParaRPr sz="2400"/>
          </a:p>
        </p:txBody>
      </p:sp>
      <p:sp>
        <p:nvSpPr>
          <p:cNvPr id="170" name="Google Shape;170;p10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Examples of convection: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Wind patterns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Boiling water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Home air conditioning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Chimney smoke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Sea breeze</a:t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1"/>
          <p:cNvSpPr txBox="1"/>
          <p:nvPr>
            <p:ph type="title"/>
          </p:nvPr>
        </p:nvSpPr>
        <p:spPr>
          <a:xfrm>
            <a:off x="457200" y="243191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Heat Transfer Method 3: Radiation</a:t>
            </a:r>
            <a:endParaRPr sz="2400"/>
          </a:p>
        </p:txBody>
      </p:sp>
      <p:sp>
        <p:nvSpPr>
          <p:cNvPr id="177" name="Google Shape;177;p11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Transfer of heat through waves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No direct contact needed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Travels through space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Examples: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Sun warming Earth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Heat lamp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Campfire warmth</a:t>
            </a:r>
            <a:endParaRPr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2"/>
          <p:cNvSpPr txBox="1"/>
          <p:nvPr>
            <p:ph type="title"/>
          </p:nvPr>
        </p:nvSpPr>
        <p:spPr>
          <a:xfrm>
            <a:off x="457200" y="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Radiation in Action</a:t>
            </a:r>
            <a:endParaRPr sz="2400"/>
          </a:p>
        </p:txBody>
      </p:sp>
      <p:sp>
        <p:nvSpPr>
          <p:cNvPr id="184" name="Google Shape;184;p12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Common sources of radiant heat: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Light bulbs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Microwave ovens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Infrared heaters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Stars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Fire</a:t>
            </a:r>
            <a:endParaRPr sz="1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3"/>
          <p:cNvSpPr txBox="1"/>
          <p:nvPr>
            <p:ph type="title"/>
          </p:nvPr>
        </p:nvSpPr>
        <p:spPr>
          <a:xfrm>
            <a:off x="457200" y="194553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Temperature Practice Problems</a:t>
            </a:r>
            <a:endParaRPr sz="2400"/>
          </a:p>
        </p:txBody>
      </p:sp>
      <p:sp>
        <p:nvSpPr>
          <p:cNvPr id="191" name="Google Shape;191;p13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Convert these temperatures: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30°C to °F = 86°F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50°F to °C = 10°C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15°C to °F = 59°F</a:t>
            </a:r>
            <a:endParaRPr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4"/>
          <p:cNvSpPr txBox="1"/>
          <p:nvPr>
            <p:ph type="title"/>
          </p:nvPr>
        </p:nvSpPr>
        <p:spPr>
          <a:xfrm>
            <a:off x="457200" y="116732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Heat Energy Calculations</a:t>
            </a:r>
            <a:endParaRPr sz="2400"/>
          </a:p>
        </p:txBody>
      </p:sp>
      <p:sp>
        <p:nvSpPr>
          <p:cNvPr id="198" name="Google Shape;198;p14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Simple heat energy problems: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If water temperature rises by 10°C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Mass of water = 100 grams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Specific heat of water = 4.18 J/g°C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Heat energy = 4180 Joules</a:t>
            </a:r>
            <a:endParaRPr sz="1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5"/>
          <p:cNvSpPr txBox="1"/>
          <p:nvPr>
            <p:ph type="title"/>
          </p:nvPr>
        </p:nvSpPr>
        <p:spPr>
          <a:xfrm>
            <a:off x="457200" y="16537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Real World Applications</a:t>
            </a:r>
            <a:endParaRPr sz="2400"/>
          </a:p>
        </p:txBody>
      </p:sp>
      <p:sp>
        <p:nvSpPr>
          <p:cNvPr id="205" name="Google Shape;205;p15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Understanding heat transfer helps us: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Design better insulation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Create efficient heating systems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Cook food properly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Make better clothing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Save energy at home</a:t>
            </a:r>
            <a:endParaRPr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6"/>
          <p:cNvSpPr txBox="1"/>
          <p:nvPr>
            <p:ph type="title"/>
          </p:nvPr>
        </p:nvSpPr>
        <p:spPr>
          <a:xfrm>
            <a:off x="457200" y="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Staying Safe with Heat</a:t>
            </a:r>
            <a:endParaRPr sz="2400"/>
          </a:p>
        </p:txBody>
      </p:sp>
      <p:sp>
        <p:nvSpPr>
          <p:cNvPr id="212" name="Google Shape;212;p16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Safety tips: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Use oven mitts for hot items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Don't touch hot surfaces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Be careful with steam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Stay hydrated in hot weather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Watch for heat exhaustion signs</a:t>
            </a:r>
            <a:endParaRPr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7"/>
          <p:cNvSpPr txBox="1"/>
          <p:nvPr>
            <p:ph type="title"/>
          </p:nvPr>
        </p:nvSpPr>
        <p:spPr>
          <a:xfrm>
            <a:off x="457200" y="233464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Fun Facts About Heat</a:t>
            </a:r>
            <a:endParaRPr sz="2400"/>
          </a:p>
        </p:txBody>
      </p:sp>
      <p:sp>
        <p:nvSpPr>
          <p:cNvPr id="219" name="Google Shape;219;p17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The Sun's surface is about 5,500°C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Lightning can be 27,760°C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Absolute zero is -273.15°C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Human body temperature is 37°C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Sahara Desert can reach 58°C</a:t>
            </a:r>
            <a:endParaRPr sz="1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8"/>
          <p:cNvSpPr txBox="1"/>
          <p:nvPr>
            <p:ph type="title"/>
          </p:nvPr>
        </p:nvSpPr>
        <p:spPr>
          <a:xfrm>
            <a:off x="457200" y="282102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Review: Three Types of Heat Transfer</a:t>
            </a:r>
            <a:endParaRPr sz="2400"/>
          </a:p>
        </p:txBody>
      </p:sp>
      <p:sp>
        <p:nvSpPr>
          <p:cNvPr id="226" name="Google Shape;226;p18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Conduction: Direct contact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Convection: Through fluids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Radiation: Through waves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All three can happen at once!</a:t>
            </a:r>
            <a:endParaRPr sz="1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9"/>
          <p:cNvSpPr txBox="1"/>
          <p:nvPr>
            <p:ph type="title"/>
          </p:nvPr>
        </p:nvSpPr>
        <p:spPr>
          <a:xfrm>
            <a:off x="457200" y="243191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Class Activities</a:t>
            </a:r>
            <a:endParaRPr sz="2400"/>
          </a:p>
        </p:txBody>
      </p:sp>
      <p:sp>
        <p:nvSpPr>
          <p:cNvPr id="233" name="Google Shape;233;p19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Experiment ideas: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Ice cube melting race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Making a simple thermometer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Observing convection in water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Testing different insulators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Solar heating experiment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"/>
          <p:cNvSpPr txBox="1"/>
          <p:nvPr>
            <p:ph type="title"/>
          </p:nvPr>
        </p:nvSpPr>
        <p:spPr>
          <a:xfrm>
            <a:off x="457200" y="214009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What is Temperature?</a:t>
            </a:r>
            <a:endParaRPr sz="2400"/>
          </a:p>
        </p:txBody>
      </p:sp>
      <p:sp>
        <p:nvSpPr>
          <p:cNvPr id="114" name="Google Shape;114;p2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Temperature is a measure of how hot or cold something is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It measures the average kinetic energy of particles in a substance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The faster particles move, the higher the temperature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We use thermometers to measure temperature</a:t>
            </a:r>
            <a:endParaRPr sz="1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0"/>
          <p:cNvSpPr txBox="1"/>
          <p:nvPr>
            <p:ph type="title"/>
          </p:nvPr>
        </p:nvSpPr>
        <p:spPr>
          <a:xfrm>
            <a:off x="457200" y="136187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Check Your Understanding</a:t>
            </a:r>
            <a:endParaRPr sz="2400"/>
          </a:p>
        </p:txBody>
      </p:sp>
      <p:sp>
        <p:nvSpPr>
          <p:cNvPr id="240" name="Google Shape;240;p20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Key Questions: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What's the difference between heat and temperature?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Name three ways heat transfers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How do you convert 0°C to °F?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Why do metals conduct heat well?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How does a thermos work?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"/>
          <p:cNvSpPr txBox="1"/>
          <p:nvPr>
            <p:ph type="title"/>
          </p:nvPr>
        </p:nvSpPr>
        <p:spPr>
          <a:xfrm>
            <a:off x="457200" y="223736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Temperature Scales</a:t>
            </a:r>
            <a:endParaRPr sz="2400"/>
          </a:p>
        </p:txBody>
      </p:sp>
      <p:sp>
        <p:nvSpPr>
          <p:cNvPr id="121" name="Google Shape;121;p3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Three main temperature scales: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Celsius (°C) - used in most countries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Fahrenheit (°F) - common in the United States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Kelvin (K) - used in science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Water freezes at 0°C (32°F)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Water boils at 100°C (212°F)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/>
          <p:nvPr>
            <p:ph type="title"/>
          </p:nvPr>
        </p:nvSpPr>
        <p:spPr>
          <a:xfrm>
            <a:off x="457200" y="184826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Converting Between Celsius and Fahrenheit</a:t>
            </a:r>
            <a:endParaRPr sz="2400"/>
          </a:p>
        </p:txBody>
      </p:sp>
      <p:sp>
        <p:nvSpPr>
          <p:cNvPr id="128" name="Google Shape;128;p4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Formula to convert Celsius to Fahrenheit: °F = (°C × 9/5) + 32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Example: Convert 25°C to °F 25 × 9/5 + 32 = 77°F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"/>
          <p:cNvSpPr txBox="1"/>
          <p:nvPr>
            <p:ph type="title"/>
          </p:nvPr>
        </p:nvSpPr>
        <p:spPr>
          <a:xfrm>
            <a:off x="457200" y="233464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Converting Between Fahrenheit and Celsius</a:t>
            </a:r>
            <a:endParaRPr sz="2400"/>
          </a:p>
        </p:txBody>
      </p:sp>
      <p:sp>
        <p:nvSpPr>
          <p:cNvPr id="135" name="Google Shape;135;p5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Formula to convert Fahrenheit to Celsius: °C = (°F - 32) × 5/9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Example: Convert 98.6°F to °C (98.6 - 32) × 5/9 = 37°C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"/>
          <p:cNvSpPr txBox="1"/>
          <p:nvPr>
            <p:ph type="title"/>
          </p:nvPr>
        </p:nvSpPr>
        <p:spPr>
          <a:xfrm>
            <a:off x="457200" y="165371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What is Heat?</a:t>
            </a:r>
            <a:endParaRPr sz="2400"/>
          </a:p>
        </p:txBody>
      </p:sp>
      <p:sp>
        <p:nvSpPr>
          <p:cNvPr id="142" name="Google Shape;142;p6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Heat is the transfer of thermal energy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Heat flows from warmer objects to cooler objects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Measured in Joules (J) or calories (cal)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1 calorie = 4.18 Joules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"/>
          <p:cNvSpPr txBox="1"/>
          <p:nvPr>
            <p:ph type="title"/>
          </p:nvPr>
        </p:nvSpPr>
        <p:spPr>
          <a:xfrm>
            <a:off x="457200" y="204281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Heat Transfer Method 1: Conduction</a:t>
            </a:r>
            <a:endParaRPr sz="2400"/>
          </a:p>
        </p:txBody>
      </p:sp>
      <p:sp>
        <p:nvSpPr>
          <p:cNvPr id="149" name="Google Shape;149;p7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Direct transfer of heat through touching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Happens when particles bump into each other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Examples: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Holding a hot cup of chocolate milk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Metal spoon in hot soup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Touching a warm sidewalk</a:t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"/>
          <p:cNvSpPr txBox="1"/>
          <p:nvPr>
            <p:ph type="title"/>
          </p:nvPr>
        </p:nvSpPr>
        <p:spPr>
          <a:xfrm>
            <a:off x="457200" y="204281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Good and Poor Conductors</a:t>
            </a:r>
            <a:endParaRPr sz="2400"/>
          </a:p>
        </p:txBody>
      </p:sp>
      <p:sp>
        <p:nvSpPr>
          <p:cNvPr id="156" name="Google Shape;156;p8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Good conductors: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Metals (copper, aluminum)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Gold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Silver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Poor conductors (insulators):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Wood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Plastic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Air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Styrofoam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9"/>
          <p:cNvSpPr txBox="1"/>
          <p:nvPr>
            <p:ph type="title"/>
          </p:nvPr>
        </p:nvSpPr>
        <p:spPr>
          <a:xfrm>
            <a:off x="457200" y="243191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wentieth Century"/>
              <a:buNone/>
            </a:pPr>
            <a:r>
              <a:rPr lang="en-US" sz="2400">
                <a:solidFill>
                  <a:srgbClr val="000000"/>
                </a:solidFill>
              </a:rPr>
              <a:t>Heat Transfer Method 2: Convection</a:t>
            </a:r>
            <a:endParaRPr sz="2400"/>
          </a:p>
        </p:txBody>
      </p:sp>
      <p:sp>
        <p:nvSpPr>
          <p:cNvPr id="163" name="Google Shape;163;p9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Transfer of heat through moving fluids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Hot fluid rises, cold fluid sinks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Creates circulation called convection currents</a:t>
            </a:r>
            <a:endParaRPr sz="1800"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Examples: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Hot air balloon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Ocean currents</a:t>
            </a:r>
            <a:endParaRPr sz="1800"/>
          </a:p>
          <a:p>
            <a:pPr indent="-342900" lvl="1" marL="685800" rtl="0" algn="l">
              <a:spcBef>
                <a:spcPts val="55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Home heating system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edian">
  <a:themeElements>
    <a:clrScheme name="Median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2025-07-23T04:09:18Z</dcterms:created>
  <dc:creator>PptxGenJS</dc:creator>
</cp:coreProperties>
</file>