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/>
    <p:restoredTop sz="86357"/>
  </p:normalViewPr>
  <p:slideViewPr>
    <p:cSldViewPr snapToGrid="0" snapToObjects="1">
      <p:cViewPr varScale="1">
        <p:scale>
          <a:sx n="93" d="100"/>
          <a:sy n="93" d="100"/>
        </p:scale>
        <p:origin x="232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11F9C-4D08-9441-85A3-FE4E87854008}" type="datetimeFigureOut">
              <a:rPr lang="en-US" smtClean="0"/>
              <a:t>7/12/25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66E3D-BD68-A346-867D-9D552AF2B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2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66E3D-BD68-A346-867D-9D552AF2BC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4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66E3D-BD68-A346-867D-9D552AF2BC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916A-C221-F946-89F9-DBDD70CFD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Bhuj earthquake of 2001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15E3F-F6E2-0440-95DA-F42A546292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R.P.Srisharan</a:t>
            </a:r>
            <a:endParaRPr lang="en-US" dirty="0"/>
          </a:p>
          <a:p>
            <a:r>
              <a:rPr lang="en-US" dirty="0"/>
              <a:t>7A </a:t>
            </a:r>
          </a:p>
        </p:txBody>
      </p:sp>
    </p:spTree>
    <p:extLst>
      <p:ext uri="{BB962C8B-B14F-4D97-AF65-F5344CB8AC3E}">
        <p14:creationId xmlns:p14="http://schemas.microsoft.com/office/powerpoint/2010/main" val="159803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086-D784-FB4E-ADC6-CF66D06CE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11" y="1592982"/>
            <a:ext cx="7904747" cy="2569945"/>
          </a:xfrm>
        </p:spPr>
        <p:txBody>
          <a:bodyPr/>
          <a:lstStyle/>
          <a:p>
            <a:r>
              <a:rPr lang="en-US" dirty="0"/>
              <a:t>A serve earthquake struck the Kachchh region of Gujarat at 8.45 a.m. on 26 January 2001.It lasted for almost a minute.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1803BF-3855-054F-A228-51156A669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547754"/>
            <a:ext cx="6819900" cy="408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9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18DD1-40DE-0B49-BD54-798626F6E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33" y="2119915"/>
            <a:ext cx="9708502" cy="12017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Due to the earthquake, high-rise buildings collapsed, communication and power lines were completely disrupted, the transport system was thrown out of gear, and settlements became heaps of debris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F90DE0-DC45-FE46-B248-8C326CC4C656}"/>
              </a:ext>
            </a:extLst>
          </p:cNvPr>
          <p:cNvSpPr txBox="1">
            <a:spLocks/>
          </p:cNvSpPr>
          <p:nvPr/>
        </p:nvSpPr>
        <p:spPr>
          <a:xfrm>
            <a:off x="266700" y="12293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2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B68B-96D8-844D-BDAC-784BCF60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epicenter was near the town of Bhuj. The intensity of this earthquake was measured at 8.1 on the Richter scale by the Indian Meteorological Department.</a:t>
            </a:r>
          </a:p>
        </p:txBody>
      </p:sp>
    </p:spTree>
    <p:extLst>
      <p:ext uri="{BB962C8B-B14F-4D97-AF65-F5344CB8AC3E}">
        <p14:creationId xmlns:p14="http://schemas.microsoft.com/office/powerpoint/2010/main" val="143851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B9A7C-4B96-5640-91E2-159943F18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About 50,000 people were killed and more than 5,00,000were adversely affected. There was large scale destruction of property in Bhuj, Rajkot and Ahmedabad.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(A)Seafloor spreading of the Indian Ocean at the rate of 5 cm per year.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(b)Gradual northward movement of the Indian plate.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(c)The reactivated faults below the surface in the </a:t>
            </a:r>
            <a:r>
              <a:rPr lang="en-US"/>
              <a:t>Kachchh region.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35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71D14A-5BE0-B74C-9C5A-A35AF4810857}"/>
              </a:ext>
            </a:extLst>
          </p:cNvPr>
          <p:cNvSpPr/>
          <p:nvPr/>
        </p:nvSpPr>
        <p:spPr>
          <a:xfrm>
            <a:off x="4070447" y="2967335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88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79</TotalTime>
  <Words>170</Words>
  <Application>Microsoft Macintosh PowerPoint</Application>
  <PresentationFormat>Widescreen</PresentationFormat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Vapor Trail</vt:lpstr>
      <vt:lpstr>Bhuj earthquake of 2001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Bhuj earthquake of 2001</dc:title>
  <dc:creator>Microsoft Office User</dc:creator>
  <cp:lastModifiedBy>Microsoft Office User</cp:lastModifiedBy>
  <cp:revision>9</cp:revision>
  <dcterms:created xsi:type="dcterms:W3CDTF">2025-07-10T13:10:52Z</dcterms:created>
  <dcterms:modified xsi:type="dcterms:W3CDTF">2025-07-12T15:59:36Z</dcterms:modified>
</cp:coreProperties>
</file>