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Crimson Pro Semi Bold"/>
      <p:regular r:id="rId17"/>
    </p:embeddedFont>
    <p:embeddedFont>
      <p:font typeface="Crimson Pro Semi Bold"/>
      <p:regular r:id="rId18"/>
    </p:embeddedFont>
    <p:embeddedFont>
      <p:font typeface="Crimson Pro Semi Bold"/>
      <p:regular r:id="rId19"/>
    </p:embeddedFont>
    <p:embeddedFont>
      <p:font typeface="Crimson Pro Semi Bold"/>
      <p:regular r:id="rId20"/>
    </p:embeddedFont>
    <p:embeddedFont>
      <p:font typeface="Heebo"/>
      <p:regular r:id="rId21"/>
    </p:embeddedFont>
    <p:embeddedFont>
      <p:font typeface="Heebo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Regional Kingdoms: The Rise of New Powers in Medieval India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Explore the dynamic period in medieval Indian history when powerful regional kingdoms emerged, shaping the subcontinent's political, cultural, and social fabric.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176"/>
            <a:ext cx="97797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Conclusion: Legacy of Regional Kingdoms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1951553"/>
            <a:ext cx="4221599" cy="272188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60" y="1951553"/>
            <a:ext cx="4221599" cy="272188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510" y="1951553"/>
            <a:ext cx="4221599" cy="272188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507456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regional kingdoms of medieval India left an indelible mark on the subcontinent, fundamentally shaping its political structures, cultural expressions, and social norms.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605551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Their rich legacy of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art, architecture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literature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continues to inspire and resonate, offering invaluable insights into India's profound heritage.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93790" y="686061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Understanding their distinct stories and contributions is essential for appreciating the incredible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diversity and richness of India's medieval past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9483"/>
            <a:ext cx="88706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Emergence of Regional Kingdoms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41890"/>
            <a:ext cx="4196358" cy="3908227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741890"/>
            <a:ext cx="121920" cy="390822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99918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From Subordination to Sovereignty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843933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By the 7th century, influential local chiefs, known as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samantas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began to assert their independence from larger empires, establishing new power centres across India.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741890"/>
            <a:ext cx="4196358" cy="3908227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2741890"/>
            <a:ext cx="121920" cy="390822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2999184"/>
            <a:ext cx="33329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Rise of the Rashtrakutas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489603"/>
            <a:ext cx="359033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prime example is the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Rashtrakutas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who were originally subordinate to the Chalukyas but rose to prominence under the leadership of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Dantidurga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marking a significant shift in regional power dynamics.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741890"/>
            <a:ext cx="4196358" cy="3908227"/>
          </a:xfrm>
          <a:prstGeom prst="roundRect">
            <a:avLst>
              <a:gd name="adj" fmla="val 37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2741890"/>
            <a:ext cx="121920" cy="390822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2999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New Royal Titles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489603"/>
            <a:ext cx="3590330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newly emergent kings adopted grand, ambitious titles such as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Maharaja-Adhiraja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(Great King, Overlord of Kings)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Tribhuvana-Chakravartin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(Lord of the Three Worlds), symbolising their newfound authority and expansive ambitions.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724769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Tripartite Struggle for Kanauj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city of Kanauj became the focal point of a prolonged and intense conflict among three major regional powers: the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Gurjara-Pratiharas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the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Rashtrakutas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and the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Palas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88131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This struggle for control endured for over two centuries, dramatically shaping the political landscape of North India.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613309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Kanauj's strategic location in the fertile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Ganga Valley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offered unparalleled control over vast agricultural and trade resources, making it a highly coveted prize.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467522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protracted conflict significantly influenced the early medieval period, leading to shifting alliances and the consolidation of regional identities.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623173"/>
            <a:ext cx="10196513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Rashtrakutas: Patrons of Art and Power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75" y="1784390"/>
            <a:ext cx="4159210" cy="257055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075" y="4581525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Architectural Marvels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075" y="5071467"/>
            <a:ext cx="4159210" cy="25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Rashtrakuta kings were renowned for their patronage of the arts, most notably commissioning the awe-inspiring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Kailasa Temple at Ellora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a monolithic structure carved from a single rock, demonstrating remarkable engineering and artistic skill.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35" y="1784390"/>
            <a:ext cx="4159210" cy="25705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535" y="4581525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Cultural Development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535" y="5071467"/>
            <a:ext cx="4159210" cy="2174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Beyond architecture, they actively promoted the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Kannada language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its rich literary tradition, fostering a period of significant cultural growth and intellectual advancement within their dominion.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1784390"/>
            <a:ext cx="4159210" cy="257055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581525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Regional Dominance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071467"/>
            <a:ext cx="4159210" cy="2174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Rashtrakuta Empire's influence extended prominently across the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Maharashtra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Deccan regions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establishing them as a formidable power in central and southern India during their reign.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902" y="753308"/>
            <a:ext cx="7615118" cy="659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Rajputs: Warriors of Rajasthan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1055608" y="2046446"/>
            <a:ext cx="7349490" cy="1187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valour and legacy of the Rajput clans played a pivotal role in shaping the history and cultural identity of medieval India.</a:t>
            </a:r>
            <a:endParaRPr lang="en-US" sz="2450" dirty="0"/>
          </a:p>
        </p:txBody>
      </p:sp>
      <p:sp>
        <p:nvSpPr>
          <p:cNvPr id="5" name="Shape 2"/>
          <p:cNvSpPr/>
          <p:nvPr/>
        </p:nvSpPr>
        <p:spPr>
          <a:xfrm>
            <a:off x="738902" y="1729740"/>
            <a:ext cx="22860" cy="1821061"/>
          </a:xfrm>
          <a:prstGeom prst="rect">
            <a:avLst/>
          </a:prstGeom>
          <a:solidFill>
            <a:srgbClr val="2150FE"/>
          </a:solidFill>
          <a:ln/>
        </p:spPr>
      </p:sp>
      <p:sp>
        <p:nvSpPr>
          <p:cNvPr id="6" name="Text 3"/>
          <p:cNvSpPr/>
          <p:nvPr/>
        </p:nvSpPr>
        <p:spPr>
          <a:xfrm>
            <a:off x="738902" y="3788331"/>
            <a:ext cx="7666196" cy="1350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Rajputs, a collection of valorous clans, claimed noble descent from the ancient Vedic Kshatriyas, identifying proudly as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Surya-vanshi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(descendants of the Sun God) or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Chandra-vanshi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(descendants of the Moon God), thereby solidifying their martial heritage.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38902" y="5376505"/>
            <a:ext cx="7666196" cy="1012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Key Rajput kingdoms such as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Mewar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Marwar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emerged as significant centres of power in the Rajasthan region, known for their strong fortifications and fierce independence.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38902" y="6463308"/>
            <a:ext cx="7666196" cy="1012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notable figure,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Rana Sanga of Mewar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distinguished himself by expanding his kingdom and valiantly resisting numerous invasions, embodying the enduring Rajput spirit of defiance and honour.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5682"/>
            <a:ext cx="105732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Chola Empire: Southern Maritime Power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Naval Supremacy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52505"/>
            <a:ext cx="378523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Rajaraja Chola</a:t>
            </a:r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established a powerful navy, defeating the Pandyas and Cheras, and gaining control over </a:t>
            </a:r>
            <a:pPr algn="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Sri Lanka</a:t>
            </a:r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the </a:t>
            </a:r>
            <a:pPr algn="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Maldives</a:t>
            </a:r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asserting Chola dominance in maritime trade routes.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717" y="4483775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18580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Imperial Expansion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348508"/>
            <a:ext cx="38988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Rajendra Chola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further expanded the empire, leading successful expeditions 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Bengal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Southeast Asia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earning the title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Gangaikondachola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(Conqueror of the Ganga).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26" y="310014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866084"/>
            <a:ext cx="30618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Organised Administration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356503"/>
            <a:ext cx="38988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Chola administration was highly organised, structured into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Mandalams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(provinces),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Nadus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(districts), and efficient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village assemblies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known as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Sabha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ensuring effective local governance.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26" y="58674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9827" y="408384"/>
            <a:ext cx="8200668" cy="46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Cultural Flourishing: Art, Architecture, and Language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19827" y="1243727"/>
            <a:ext cx="1856542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Artistic Masterpieces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19827" y="1624132"/>
            <a:ext cx="6614279" cy="712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Chola bronze sculptures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particularly those depicting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Lord Shiva as Nataraja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(the cosmic dancer), stand as unparalleled masterpieces, showcasing exquisite craftsmanship and deep religious symbolism.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19827" y="2485192"/>
            <a:ext cx="1866900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Linguistic Advancement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519827" y="2865596"/>
            <a:ext cx="6614279" cy="712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Kakatiyas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of Warangal were significant patrons of both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Sanskrit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and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Telugu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languages, fostering a vibrant literary environment. Meanwhile, the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Yadavas of Devagiri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thrived through extensive trade networks.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7503914" y="1243727"/>
            <a:ext cx="1856542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Architectural Legacy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03914" y="1624132"/>
            <a:ext cx="6614279" cy="712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Vijayanagar Empire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left an indelible mark through its extensive promotion of magnificent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temple building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alongside pioneering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irrigation projects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that supported thriving agricultural practices and economic prosperity.</a:t>
            </a:r>
            <a:endParaRPr lang="en-US" sz="11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3914" y="2503765"/>
            <a:ext cx="6614279" cy="66142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471" y="882491"/>
            <a:ext cx="11884343" cy="640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Clash of Kings: Prithviraj Chauhan vs Muhammad Ghori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7471" y="1932980"/>
            <a:ext cx="1319545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battles between Prithviraj Chauhan and Muhammad Ghori marked a pivotal turning point in Indian history, altering the subcontinent's political trajectory for centuries to come.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471" y="2819638"/>
            <a:ext cx="1024890" cy="15091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47267" y="3024545"/>
            <a:ext cx="2820948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First Battle of Tarain (1191)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947267" y="3467814"/>
            <a:ext cx="11965662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 a decisive confrontation,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Prithviraj Chauhan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supported by a confederation of Rajput allies, achieved a significant victory over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Muhammad Ghori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showcasing Rajput strength and unity.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71" y="4328755"/>
            <a:ext cx="1024890" cy="15091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47267" y="4533662"/>
            <a:ext cx="312979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Second Battle of Tarain (1192)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1947267" y="4976932"/>
            <a:ext cx="11965662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Ghori returned with a larger, more formidable army. Facing Ghori's renewed assault largely alone, Prithviraj Chauhan suffered a devastating defeat.</a:t>
            </a:r>
            <a:endParaRPr lang="en-US" sz="16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1" y="5837873"/>
            <a:ext cx="1024890" cy="150911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947267" y="6042779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Dawn of a New Era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1947267" y="6486049"/>
            <a:ext cx="11965662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This critical battle signalled the beginning of sustained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Muslim rule in Northern India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fundamentally reshaping the political and cultural landscape of the region for generations.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1312"/>
            <a:ext cx="11665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Administration and Society in Regional Kingdoms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3719"/>
            <a:ext cx="13042821" cy="4506516"/>
          </a:xfrm>
          <a:prstGeom prst="roundRect">
            <a:avLst>
              <a:gd name="adj" fmla="val 75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141339"/>
            <a:ext cx="13027581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2285048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Revenue Collection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45824" y="2285048"/>
            <a:ext cx="60563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Kings financed their armies and grand temple constructions by collecting diverse revenues from peasants, artisans, and traders, forming the economic backbone of their states.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01410" y="3517463"/>
            <a:ext cx="13027581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28224" y="3661172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Official Appointments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45824" y="3661172"/>
            <a:ext cx="60563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Positions of power and authority were frequently granted to influential family members, and these roles often became hereditary, consolidating power within elite lineages.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4893588"/>
            <a:ext cx="13027581" cy="17390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28224" y="5037296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Village Autonomy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45824" y="5037296"/>
            <a:ext cx="605635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Village assemblies, particularly prominent in the Chola empire, enjoyed considerable autonomy in managing local affairs, demonstrating a decentralised approach to governance.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68953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These administrative structures ensured stability and facilitated the growth of these regional powers.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2025-07-31T13:59:43Z</dcterms:created>
  <dcterms:modified xsi:type="dcterms:W3CDTF">2025-07-31T13:59:43Z</dcterms:modified>
</cp:coreProperties>
</file>