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notesMasterIdLst>
    <p:notesMasterId r:id="rId12"/>
  </p:notesMasterIdLst>
  <p:sldSz cx="14630400" cy="8229600"/>
  <p:notesSz cx="8229600" cy="14630400"/>
  <p:embeddedFontLst>
    <p:embeddedFont>
      <p:font typeface="Instrument Sans Semi Bold"/>
      <p:regular r:id="rId17"/>
    </p:embeddedFont>
    <p:embeddedFont>
      <p:font typeface="Instrument Sans Semi Bold"/>
      <p:regular r:id="rId18"/>
    </p:embeddedFont>
    <p:embeddedFont>
      <p:font typeface="Instrument Sans Semi Bold"/>
      <p:regular r:id="rId19"/>
    </p:embeddedFont>
    <p:embeddedFont>
      <p:font typeface="Instrument Sans Semi Bold"/>
      <p:regular r:id="rId20"/>
    </p:embeddedFont>
    <p:embeddedFont>
      <p:font typeface="Instrument Sans Medium"/>
      <p:regular r:id="rId21"/>
    </p:embeddedFont>
    <p:embeddedFont>
      <p:font typeface="Instrument Sans Medium"/>
      <p:regular r:id="rId22"/>
    </p:embeddedFont>
    <p:embeddedFont>
      <p:font typeface="Instrument Sans Medium"/>
      <p:regular r:id="rId23"/>
    </p:embeddedFont>
    <p:embeddedFont>
      <p:font typeface="Instrument Sans Medium"/>
      <p:regular r:id="rId24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7" Type="http://schemas.openxmlformats.org/officeDocument/2006/relationships/font" Target="fonts/font1.fntdata"/><Relationship Id="rId18" Type="http://schemas.openxmlformats.org/officeDocument/2006/relationships/font" Target="fonts/font2.fntdata"/><Relationship Id="rId19" Type="http://schemas.openxmlformats.org/officeDocument/2006/relationships/font" Target="fonts/font3.fntdata"/><Relationship Id="rId20" Type="http://schemas.openxmlformats.org/officeDocument/2006/relationships/font" Target="fonts/font4.fntdata"/><Relationship Id="rId21" Type="http://schemas.openxmlformats.org/officeDocument/2006/relationships/font" Target="fonts/font5.fntdata"/><Relationship Id="rId22" Type="http://schemas.openxmlformats.org/officeDocument/2006/relationships/font" Target="fonts/font6.fntdata"/><Relationship Id="rId23" Type="http://schemas.openxmlformats.org/officeDocument/2006/relationships/font" Target="fonts/font7.fntdata"/><Relationship Id="rId24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0-1.png"/><Relationship Id="rId2" Type="http://schemas.openxmlformats.org/officeDocument/2006/relationships/image" Target="../media/image-1010-2.png"/><Relationship Id="rId4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1-1.png"/><Relationship Id="rId2" Type="http://schemas.openxmlformats.org/officeDocument/2006/relationships/image" Target="../media/image-1011-2.png"/><Relationship Id="rId4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2-1.png"/><Relationship Id="rId2" Type="http://schemas.openxmlformats.org/officeDocument/2006/relationships/image" Target="../media/image-1002-2.png"/><Relationship Id="rId4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3-1.png"/><Relationship Id="rId2" Type="http://schemas.openxmlformats.org/officeDocument/2006/relationships/image" Target="../media/image-1003-2.png"/><Relationship Id="rId4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4-1.png"/><Relationship Id="rId2" Type="http://schemas.openxmlformats.org/officeDocument/2006/relationships/image" Target="../media/image-1004-2.png"/><Relationship Id="rId4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5-1.png"/><Relationship Id="rId2" Type="http://schemas.openxmlformats.org/officeDocument/2006/relationships/image" Target="../media/image-1005-2.png"/><Relationship Id="rId4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6-1.png"/><Relationship Id="rId2" Type="http://schemas.openxmlformats.org/officeDocument/2006/relationships/image" Target="../media/image-1006-2.png"/><Relationship Id="rId4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7-1.png"/><Relationship Id="rId2" Type="http://schemas.openxmlformats.org/officeDocument/2006/relationships/image" Target="../media/image-1007-2.png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8-1.png"/><Relationship Id="rId2" Type="http://schemas.openxmlformats.org/officeDocument/2006/relationships/image" Target="../media/image-1008-2.png"/><Relationship Id="rId4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9-1.png"/><Relationship Id="rId2" Type="http://schemas.openxmlformats.org/officeDocument/2006/relationships/image" Target="../media/image-1009-2.png"/><Relationship Id="rId4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slideLayout" Target="../slideLayouts/slideLayout11.xml"/><Relationship Id="rId3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slideLayout" Target="../slideLayouts/slideLayout3.xml"/><Relationship Id="rId3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image" Target="../media/image-4-2.png"/><Relationship Id="rId3" Type="http://schemas.openxmlformats.org/officeDocument/2006/relationships/image" Target="../media/image-4-3.png"/><Relationship Id="rId4" Type="http://schemas.openxmlformats.org/officeDocument/2006/relationships/image" Target="../media/image-4-4.png"/><Relationship Id="rId5" Type="http://schemas.openxmlformats.org/officeDocument/2006/relationships/image" Target="../media/image-4-5.png"/><Relationship Id="rId6" Type="http://schemas.openxmlformats.org/officeDocument/2006/relationships/image" Target="../media/image-4-6.png"/><Relationship Id="rId7" Type="http://schemas.openxmlformats.org/officeDocument/2006/relationships/slideLayout" Target="../slideLayouts/slideLayout5.xml"/><Relationship Id="rId8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slideLayout" Target="../slideLayouts/slideLayout6.xml"/><Relationship Id="rId3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image" Target="../media/image-6-2.png"/><Relationship Id="rId3" Type="http://schemas.openxmlformats.org/officeDocument/2006/relationships/image" Target="../media/image-6-3.png"/><Relationship Id="rId4" Type="http://schemas.openxmlformats.org/officeDocument/2006/relationships/image" Target="../media/image-6-4.png"/><Relationship Id="rId5" Type="http://schemas.openxmlformats.org/officeDocument/2006/relationships/image" Target="../media/image-6-5.png"/><Relationship Id="rId6" Type="http://schemas.openxmlformats.org/officeDocument/2006/relationships/slideLayout" Target="../slideLayouts/slideLayout7.xml"/><Relationship Id="rId7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slideLayout" Target="../slideLayouts/slideLayout8.xml"/><Relationship Id="rId3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slideLayout" Target="../slideLayouts/slideLayout9.xml"/><Relationship Id="rId3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054429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505468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Expedition to the Magnetic North Pole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93790" y="4812149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Join us on an incredible journey to the High Arctic.</a:t>
            </a:r>
            <a:endParaRPr lang="en-US" sz="17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2977872"/>
            <a:ext cx="4536519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450"/>
              </a:lnSpc>
              <a:buNone/>
            </a:pPr>
            <a:r>
              <a:rPr lang="en-US" sz="3550" dirty="0">
                <a:solidFill>
                  <a:srgbClr val="505468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The Arctic Outfit</a:t>
            </a:r>
            <a:endParaRPr lang="en-US" sz="3550" dirty="0"/>
          </a:p>
        </p:txBody>
      </p:sp>
      <p:sp>
        <p:nvSpPr>
          <p:cNvPr id="4" name="Text 1"/>
          <p:cNvSpPr/>
          <p:nvPr/>
        </p:nvSpPr>
        <p:spPr>
          <a:xfrm>
            <a:off x="6280190" y="3799999"/>
            <a:ext cx="7556421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Our foam-filled wind pants and parka jackets made us feel enormous and robot-like. Walking was strenuous, and slipping on the snow was common. The fierce Arctic wind, below -45°F, was an aggressive welcome.</a:t>
            </a:r>
            <a:endParaRPr lang="en-US" sz="17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340775"/>
            <a:ext cx="4536519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450"/>
              </a:lnSpc>
              <a:buNone/>
            </a:pPr>
            <a:r>
              <a:rPr lang="en-US" sz="3550" dirty="0">
                <a:solidFill>
                  <a:srgbClr val="505468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The Journey North</a:t>
            </a:r>
            <a:endParaRPr lang="en-US" sz="3550" dirty="0"/>
          </a:p>
        </p:txBody>
      </p:sp>
      <p:sp>
        <p:nvSpPr>
          <p:cNvPr id="4" name="Text 1"/>
          <p:cNvSpPr/>
          <p:nvPr/>
        </p:nvSpPr>
        <p:spPr>
          <a:xfrm>
            <a:off x="793790" y="4162901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Our adventure began with a long trip from New York City to Montreal, then on to Resolute, a remote village in the Northwest Territories.</a:t>
            </a:r>
            <a:endParaRPr lang="en-US" sz="17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2977872"/>
            <a:ext cx="4536519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450"/>
              </a:lnSpc>
              <a:buNone/>
            </a:pPr>
            <a:r>
              <a:rPr lang="en-US" sz="3550" dirty="0">
                <a:solidFill>
                  <a:srgbClr val="505468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A Land of Ice</a:t>
            </a:r>
            <a:endParaRPr lang="en-US" sz="3550" dirty="0"/>
          </a:p>
        </p:txBody>
      </p:sp>
      <p:sp>
        <p:nvSpPr>
          <p:cNvPr id="4" name="Text 1"/>
          <p:cNvSpPr/>
          <p:nvPr/>
        </p:nvSpPr>
        <p:spPr>
          <a:xfrm>
            <a:off x="793790" y="3799999"/>
            <a:ext cx="7556421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From thousands of kilometres above, the High Arctic appeared as a frozen, snowy white expanse. Land and water were unified by one colour, yet we could still see the shapes of frozen ripples, waves, and mummified canyons.</a:t>
            </a:r>
            <a:endParaRPr lang="en-US" sz="17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232660"/>
            <a:ext cx="7978616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450"/>
              </a:lnSpc>
              <a:buNone/>
            </a:pPr>
            <a:r>
              <a:rPr lang="en-US" sz="3550" dirty="0">
                <a:solidFill>
                  <a:srgbClr val="505468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Poles Apart: Geographic vs. Magnetic</a:t>
            </a:r>
            <a:endParaRPr lang="en-US" sz="3550" dirty="0"/>
          </a:p>
        </p:txBody>
      </p:sp>
      <p:sp>
        <p:nvSpPr>
          <p:cNvPr id="3" name="Shape 1"/>
          <p:cNvSpPr/>
          <p:nvPr/>
        </p:nvSpPr>
        <p:spPr>
          <a:xfrm>
            <a:off x="793790" y="3593425"/>
            <a:ext cx="6407944" cy="2403396"/>
          </a:xfrm>
          <a:prstGeom prst="roundRect">
            <a:avLst>
              <a:gd name="adj" fmla="val 6087"/>
            </a:avLst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3790" y="3562945"/>
            <a:ext cx="6407944" cy="121920"/>
          </a:xfrm>
          <a:prstGeom prst="rect">
            <a:avLst/>
          </a:prstGeom>
        </p:spPr>
      </p:pic>
      <p:pic>
        <p:nvPicPr>
          <p:cNvPr id="5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540" y="3253264"/>
            <a:ext cx="680442" cy="680442"/>
          </a:xfrm>
          <a:prstGeom prst="rect">
            <a:avLst/>
          </a:prstGeom>
        </p:spPr>
      </p:pic>
      <p:pic>
        <p:nvPicPr>
          <p:cNvPr id="6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1614" y="3423404"/>
            <a:ext cx="272177" cy="340162"/>
          </a:xfrm>
          <a:prstGeom prst="rect">
            <a:avLst/>
          </a:prstGeom>
        </p:spPr>
      </p:pic>
      <p:sp>
        <p:nvSpPr>
          <p:cNvPr id="7" name="Text 2"/>
          <p:cNvSpPr/>
          <p:nvPr/>
        </p:nvSpPr>
        <p:spPr>
          <a:xfrm>
            <a:off x="1051084" y="4160401"/>
            <a:ext cx="3040856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Geographic North Pole</a:t>
            </a:r>
            <a:endParaRPr lang="en-US" sz="2200" dirty="0"/>
          </a:p>
        </p:txBody>
      </p:sp>
      <p:sp>
        <p:nvSpPr>
          <p:cNvPr id="8" name="Text 3"/>
          <p:cNvSpPr/>
          <p:nvPr/>
        </p:nvSpPr>
        <p:spPr>
          <a:xfrm>
            <a:off x="1051084" y="4650819"/>
            <a:ext cx="589335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The Earth's true top, reached by Admiral Robert Peary in 1909 after three attempts.</a:t>
            </a:r>
            <a:endParaRPr lang="en-US" sz="1750" dirty="0"/>
          </a:p>
        </p:txBody>
      </p:sp>
      <p:sp>
        <p:nvSpPr>
          <p:cNvPr id="9" name="Shape 4"/>
          <p:cNvSpPr/>
          <p:nvPr/>
        </p:nvSpPr>
        <p:spPr>
          <a:xfrm>
            <a:off x="7428548" y="3593425"/>
            <a:ext cx="6408063" cy="2403396"/>
          </a:xfrm>
          <a:prstGeom prst="roundRect">
            <a:avLst>
              <a:gd name="adj" fmla="val 6087"/>
            </a:avLst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10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8548" y="3562945"/>
            <a:ext cx="6408063" cy="121920"/>
          </a:xfrm>
          <a:prstGeom prst="rect">
            <a:avLst/>
          </a:prstGeom>
        </p:spPr>
      </p:pic>
      <p:pic>
        <p:nvPicPr>
          <p:cNvPr id="11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92298" y="3253264"/>
            <a:ext cx="680442" cy="680442"/>
          </a:xfrm>
          <a:prstGeom prst="rect">
            <a:avLst/>
          </a:prstGeom>
        </p:spPr>
      </p:pic>
      <p:pic>
        <p:nvPicPr>
          <p:cNvPr id="12" name="Image 5" descr="preencoded.png">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96371" y="3423404"/>
            <a:ext cx="272177" cy="340162"/>
          </a:xfrm>
          <a:prstGeom prst="rect">
            <a:avLst/>
          </a:prstGeom>
        </p:spPr>
      </p:pic>
      <p:sp>
        <p:nvSpPr>
          <p:cNvPr id="13" name="Text 5"/>
          <p:cNvSpPr/>
          <p:nvPr/>
        </p:nvSpPr>
        <p:spPr>
          <a:xfrm>
            <a:off x="7685842" y="416040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Magnetic North Pole</a:t>
            </a:r>
            <a:endParaRPr lang="en-US" sz="2200" dirty="0"/>
          </a:p>
        </p:txBody>
      </p:sp>
      <p:sp>
        <p:nvSpPr>
          <p:cNvPr id="14" name="Text 6"/>
          <p:cNvSpPr/>
          <p:nvPr/>
        </p:nvSpPr>
        <p:spPr>
          <a:xfrm>
            <a:off x="7685842" y="4650819"/>
            <a:ext cx="5893475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The "real centre" where a compass points, first reached by Captain Ross in 1831 after nearly 300 years of attempts. This is our destination.</a:t>
            </a:r>
            <a:endParaRPr lang="en-US" sz="17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159323"/>
            <a:ext cx="4536519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450"/>
              </a:lnSpc>
              <a:buNone/>
            </a:pPr>
            <a:r>
              <a:rPr lang="en-US" sz="3550" dirty="0">
                <a:solidFill>
                  <a:srgbClr val="505468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Arrival in Resolute</a:t>
            </a:r>
            <a:endParaRPr lang="en-US" sz="3550" dirty="0"/>
          </a:p>
        </p:txBody>
      </p:sp>
      <p:sp>
        <p:nvSpPr>
          <p:cNvPr id="4" name="Text 1"/>
          <p:cNvSpPr/>
          <p:nvPr/>
        </p:nvSpPr>
        <p:spPr>
          <a:xfrm>
            <a:off x="793790" y="3981450"/>
            <a:ext cx="7556421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As we approached Resolute, a small cluster of houses emerged from the snowy whiteness. Organisers Bezal and Terry met us, and we headed to our lodge, seven kilometres away.</a:t>
            </a:r>
            <a:endParaRPr lang="en-US" sz="17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254323"/>
            <a:ext cx="4893350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450"/>
              </a:lnSpc>
              <a:buNone/>
            </a:pPr>
            <a:r>
              <a:rPr lang="en-US" sz="3550" dirty="0">
                <a:solidFill>
                  <a:srgbClr val="505468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Our International Team</a:t>
            </a:r>
            <a:endParaRPr lang="en-US" sz="35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3790" y="2274927"/>
            <a:ext cx="566976" cy="566976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93790" y="312539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India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793790" y="3615809"/>
            <a:ext cx="415861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The author, and only woman on the expedition.</a:t>
            </a:r>
            <a:endParaRPr lang="en-US" sz="1750" dirty="0"/>
          </a:p>
        </p:txBody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5893" y="2274927"/>
            <a:ext cx="566976" cy="566976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235893" y="312539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Germany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5235893" y="3615809"/>
            <a:ext cx="415861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Hans, a seasoned traveller.</a:t>
            </a:r>
            <a:endParaRPr lang="en-US" sz="1750" dirty="0"/>
          </a:p>
        </p:txBody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77995" y="2274927"/>
            <a:ext cx="566976" cy="566976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677995" y="312539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Switzerland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9677995" y="3615809"/>
            <a:ext cx="415861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Pascal, part of our diverse group.</a:t>
            </a:r>
            <a:endParaRPr lang="en-US" sz="1750" dirty="0"/>
          </a:p>
        </p:txBody>
      </p:sp>
      <p:pic>
        <p:nvPicPr>
          <p:cNvPr id="12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790" y="4908590"/>
            <a:ext cx="566976" cy="566976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793790" y="575905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Ireland</a:t>
            </a:r>
            <a:endParaRPr lang="en-US" sz="2200" dirty="0"/>
          </a:p>
        </p:txBody>
      </p:sp>
      <p:sp>
        <p:nvSpPr>
          <p:cNvPr id="14" name="Text 8"/>
          <p:cNvSpPr/>
          <p:nvPr/>
        </p:nvSpPr>
        <p:spPr>
          <a:xfrm>
            <a:off x="793790" y="6249472"/>
            <a:ext cx="415861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Anthony, another experienced adventurer.</a:t>
            </a:r>
            <a:endParaRPr lang="en-US" sz="1750" dirty="0"/>
          </a:p>
        </p:txBody>
      </p:sp>
      <p:pic>
        <p:nvPicPr>
          <p:cNvPr id="15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35893" y="4908590"/>
            <a:ext cx="566976" cy="566976"/>
          </a:xfrm>
          <a:prstGeom prst="rect">
            <a:avLst/>
          </a:prstGeom>
        </p:spPr>
      </p:pic>
      <p:sp>
        <p:nvSpPr>
          <p:cNvPr id="16" name="Text 9"/>
          <p:cNvSpPr/>
          <p:nvPr/>
        </p:nvSpPr>
        <p:spPr>
          <a:xfrm>
            <a:off x="5235893" y="575905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Hong Kong/UK</a:t>
            </a:r>
            <a:endParaRPr lang="en-US" sz="2200" dirty="0"/>
          </a:p>
        </p:txBody>
      </p:sp>
      <p:sp>
        <p:nvSpPr>
          <p:cNvPr id="17" name="Text 10"/>
          <p:cNvSpPr/>
          <p:nvPr/>
        </p:nvSpPr>
        <p:spPr>
          <a:xfrm>
            <a:off x="5235893" y="6249472"/>
            <a:ext cx="415861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David, a British citizen living in London.</a:t>
            </a:r>
            <a:endParaRPr lang="en-US" sz="17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159323"/>
            <a:ext cx="5284827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450"/>
              </a:lnSpc>
              <a:buNone/>
            </a:pPr>
            <a:r>
              <a:rPr lang="en-US" sz="3550" dirty="0">
                <a:solidFill>
                  <a:srgbClr val="505468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Gearing Up for the Arctic</a:t>
            </a:r>
            <a:endParaRPr lang="en-US" sz="3550" dirty="0"/>
          </a:p>
        </p:txBody>
      </p:sp>
      <p:sp>
        <p:nvSpPr>
          <p:cNvPr id="4" name="Text 1"/>
          <p:cNvSpPr/>
          <p:nvPr/>
        </p:nvSpPr>
        <p:spPr>
          <a:xfrm>
            <a:off x="793790" y="3981450"/>
            <a:ext cx="7556421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We spent two days acclimatising and practising in our Arctic gear: heavy windproof layers, hooded parkas, knee-high horse-leather boots, and thick leather mittens.</a:t>
            </a:r>
            <a:endParaRPr lang="en-US" sz="17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159323"/>
            <a:ext cx="4536519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450"/>
              </a:lnSpc>
              <a:buNone/>
            </a:pPr>
            <a:r>
              <a:rPr lang="en-US" sz="3550" dirty="0">
                <a:solidFill>
                  <a:srgbClr val="505468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Battling the Cold</a:t>
            </a:r>
            <a:endParaRPr lang="en-US" sz="3550" dirty="0"/>
          </a:p>
        </p:txBody>
      </p:sp>
      <p:sp>
        <p:nvSpPr>
          <p:cNvPr id="4" name="Text 1"/>
          <p:cNvSpPr/>
          <p:nvPr/>
        </p:nvSpPr>
        <p:spPr>
          <a:xfrm>
            <a:off x="793790" y="3981450"/>
            <a:ext cx="7556421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Despite multiple layers of socks and gloves, fingers still froze. A woollen tube insulated the neck, but exhaled breath froze it instantly. Proper head cover was crucial; a thin cap led to immediate discomfort.</a:t>
            </a:r>
            <a:endParaRPr lang="en-US" sz="17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739033"/>
            <a:ext cx="6710124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450"/>
              </a:lnSpc>
              <a:buNone/>
            </a:pPr>
            <a:r>
              <a:rPr lang="en-US" sz="3550" dirty="0">
                <a:solidFill>
                  <a:srgbClr val="505468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Protecting Equipment and Eyes</a:t>
            </a:r>
            <a:endParaRPr lang="en-US" sz="3550" dirty="0"/>
          </a:p>
        </p:txBody>
      </p:sp>
      <p:sp>
        <p:nvSpPr>
          <p:cNvPr id="3" name="Shape 1"/>
          <p:cNvSpPr/>
          <p:nvPr/>
        </p:nvSpPr>
        <p:spPr>
          <a:xfrm>
            <a:off x="793790" y="3759637"/>
            <a:ext cx="6407944" cy="1730812"/>
          </a:xfrm>
          <a:prstGeom prst="roundRect">
            <a:avLst>
              <a:gd name="adj" fmla="val 5504"/>
            </a:avLst>
          </a:prstGeom>
          <a:solidFill>
            <a:srgbClr val="FFFFFF">
              <a:alpha val="95000"/>
            </a:srgbClr>
          </a:solidFill>
          <a:ln w="30480">
            <a:solidFill>
              <a:srgbClr val="C8C9CF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1051084" y="401693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Camera Insulation</a:t>
            </a:r>
            <a:endParaRPr lang="en-US" sz="2200" dirty="0"/>
          </a:p>
        </p:txBody>
      </p:sp>
      <p:sp>
        <p:nvSpPr>
          <p:cNvPr id="5" name="Text 3"/>
          <p:cNvSpPr/>
          <p:nvPr/>
        </p:nvSpPr>
        <p:spPr>
          <a:xfrm>
            <a:off x="1051084" y="4507349"/>
            <a:ext cx="589335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Cameras needed heavy insulation (like woollen tubes and plastic bags) to prevent batteries from freezing.</a:t>
            </a:r>
            <a:endParaRPr lang="en-US" sz="1750" dirty="0"/>
          </a:p>
        </p:txBody>
      </p:sp>
      <p:sp>
        <p:nvSpPr>
          <p:cNvPr id="6" name="Shape 4"/>
          <p:cNvSpPr/>
          <p:nvPr/>
        </p:nvSpPr>
        <p:spPr>
          <a:xfrm>
            <a:off x="7428548" y="3759637"/>
            <a:ext cx="6408063" cy="1730812"/>
          </a:xfrm>
          <a:prstGeom prst="roundRect">
            <a:avLst>
              <a:gd name="adj" fmla="val 5504"/>
            </a:avLst>
          </a:prstGeom>
          <a:solidFill>
            <a:srgbClr val="FFFFFF">
              <a:alpha val="95000"/>
            </a:srgbClr>
          </a:solidFill>
          <a:ln w="30480">
            <a:solidFill>
              <a:srgbClr val="C8C9CF"/>
            </a:solidFill>
            <a:prstDash val="solid"/>
          </a:ln>
        </p:spPr>
      </p:sp>
      <p:sp>
        <p:nvSpPr>
          <p:cNvPr id="7" name="Text 5"/>
          <p:cNvSpPr/>
          <p:nvPr/>
        </p:nvSpPr>
        <p:spPr>
          <a:xfrm>
            <a:off x="7685842" y="401693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Eye Protection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7685842" y="4507349"/>
            <a:ext cx="589347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Dark glasses were essential due to blinding glare from the snow, despite constant fogging.</a:t>
            </a:r>
            <a:endParaRPr lang="en-US" sz="17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/>
  <cp:revision>1</cp:revision>
  <dcterms:created xsi:type="dcterms:W3CDTF">2025-08-05T13:53:27Z</dcterms:created>
  <dcterms:modified xsi:type="dcterms:W3CDTF">2025-08-05T13:53:27Z</dcterms:modified>
</cp:coreProperties>
</file>