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Understanding Angles and Symmetry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CBSE Grade 5 Math - With Real Life Examples and Activities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Angles are formed by two rays meeting at a vertex.</a:t>
            </a:r>
          </a:p>
          <a:p>
            <a:r>
              <a:t>Types: Acute, Right, Obtuse, Straight, Reflex, Complete.</a:t>
            </a:r>
          </a:p>
          <a:p>
            <a:r>
              <a:t>Use a protractor to measure/draw angles.</a:t>
            </a:r>
          </a:p>
          <a:p>
            <a:r>
              <a:t>Symmetry is seen in shapes, nature, and objects.</a:t>
            </a:r>
          </a:p>
          <a:p>
            <a:r>
              <a:t>Rotational Symmetry – Turning shapes.</a:t>
            </a:r>
          </a:p>
          <a:p>
            <a:r>
              <a:t>Reflectional Symmetry – Mirror images.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What is an Angle?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 angle is formed when two rays meet at a common point called the vertex.</a:t>
            </a:r>
          </a:p>
          <a:p>
            <a:r>
              <a:t>Parts of an Angle: Arms (rays) and Vertex (meeting point).</a:t>
            </a:r>
          </a:p>
          <a:p>
            <a:r>
              <a:t>Example: ∠AOB is formed by rays OA and OB meeting at O.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Types of Angles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Acute Angle: Less than 90°</a:t>
            </a:r>
          </a:p>
          <a:p>
            <a:r>
              <a:t>Right Angle: Exactly 90°</a:t>
            </a:r>
          </a:p>
          <a:p>
            <a:r>
              <a:t>Obtuse Angle: Between 90° and 180°</a:t>
            </a:r>
          </a:p>
          <a:p>
            <a:r>
              <a:t>Straight Angle: Exactly 180°</a:t>
            </a:r>
          </a:p>
          <a:p>
            <a:r>
              <a:t>Reflex Angle: Between 180° and 360°</a:t>
            </a:r>
          </a:p>
          <a:p>
            <a:r>
              <a:t>Complete Angle: Exactly 360°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Identifying Angles in Real Life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Right Angle – Corner of a book or wall</a:t>
            </a:r>
          </a:p>
          <a:p>
            <a:r>
              <a:t>Acute Angle – Pizza slice</a:t>
            </a:r>
          </a:p>
          <a:p>
            <a:r>
              <a:t>Obtuse Angle – Folded umbrella</a:t>
            </a:r>
          </a:p>
          <a:p>
            <a:r>
              <a:t>Straight Angle – Line of a horizon</a:t>
            </a:r>
          </a:p>
          <a:p>
            <a:r>
              <a:t>Reflex Angle – Clock hands at 10:10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Measuring Angles with a Protractor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Use a protractor to measure angles in degrees (°).</a:t>
            </a:r>
          </a:p>
          <a:p>
            <a:r>
              <a:t>Place center hole at vertex.</a:t>
            </a:r>
          </a:p>
          <a:p>
            <a:r>
              <a:t>Align one arm with 0°, read the scale at the second arm.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Drawing Angles Using a Protractor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Step 1: Draw base line.</a:t>
            </a:r>
          </a:p>
          <a:p>
            <a:r>
              <a:t>Step 2: Place protractor’s center on one end.</a:t>
            </a:r>
          </a:p>
          <a:p>
            <a:r>
              <a:t>Step 3: Mark angle at required degrees.</a:t>
            </a:r>
          </a:p>
          <a:p>
            <a:r>
              <a:t>Step 4: Join mark with base line.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What is Symmetry?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 shape is symmetrical if it can be divided into two mirror-image halves.</a:t>
            </a:r>
          </a:p>
          <a:p>
            <a:r>
              <a:t>This dividing line is called the Line of Symmetry.</a:t>
            </a:r>
          </a:p>
          <a:p>
            <a:r>
              <a:t>Examples: Butterfly wings, human face, leaf.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Rotational Symmetry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Shape looks the same after turning around a point.</a:t>
            </a:r>
          </a:p>
          <a:p>
            <a:r>
              <a:t>Order of symmetry: Number of times shape fits into itself in one full turn.</a:t>
            </a:r>
          </a:p>
          <a:p>
            <a:r>
              <a:t>Examples: Square (4), Triangle (3), Rectangle (2)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Reflectional Symmetry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Reflectional symmetry is when one half is the mirror image of the other.</a:t>
            </a:r>
          </a:p>
          <a:p>
            <a:r>
              <a:t>Line dividing them is called the Mirror Line.</a:t>
            </a:r>
          </a:p>
          <a:p>
            <a:r>
              <a:t>Examples: Alphabets like A, M, T; objects like heart or face.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