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1" d="100"/>
          <a:sy n="81" d="100"/>
        </p:scale>
        <p:origin x="10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783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200281"/>
            <a:ext cx="603492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Exploring Our Senses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263271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Let's discover the amazing world of our five senses! We'll learn how our eyes, ears, nose, tongue, and skin help us understand the world around us.</a:t>
            </a:r>
            <a:endParaRPr lang="en-US" sz="18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6DB13-AD2B-8966-7F71-8592B192A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89864" l="3532" r="90149">
                        <a14:foregroundMark x1="10037" y1="32164" x2="7807" y2="41715"/>
                        <a14:foregroundMark x1="7807" y1="41715" x2="9665" y2="45224"/>
                        <a14:foregroundMark x1="8178" y1="51852" x2="8550" y2="56530"/>
                        <a14:foregroundMark x1="7249" y1="61014" x2="3717" y2="70760"/>
                        <a14:foregroundMark x1="3717" y1="70760" x2="7807" y2="61793"/>
                        <a14:foregroundMark x1="7807" y1="61793" x2="7807" y2="61598"/>
                        <a14:foregroundMark x1="89963" y1="19103" x2="90149" y2="20468"/>
                        <a14:foregroundMark x1="23234" y1="70565" x2="28625" y2="68031"/>
                        <a14:foregroundMark x1="23420" y1="69981" x2="28810" y2="66862"/>
                        <a14:foregroundMark x1="30112" y1="67641" x2="32156" y2="70370"/>
                        <a14:foregroundMark x1="28810" y1="68616" x2="31041" y2="71150"/>
                        <a14:foregroundMark x1="34944" y1="67446" x2="39033" y2="65302"/>
                        <a14:foregroundMark x1="36803" y1="66667" x2="36803" y2="71735"/>
                        <a14:foregroundMark x1="41264" y1="64912" x2="44052" y2="65692"/>
                        <a14:foregroundMark x1="43494" y1="64522" x2="43494" y2="64522"/>
                        <a14:foregroundMark x1="40149" y1="64912" x2="39219" y2="64912"/>
                        <a14:foregroundMark x1="45725" y1="65692" x2="45353" y2="72125"/>
                        <a14:foregroundMark x1="42565" y1="66082" x2="44796" y2="68226"/>
                        <a14:foregroundMark x1="41078" y1="65497" x2="44796" y2="72125"/>
                        <a14:foregroundMark x1="39777" y1="70760" x2="39777" y2="70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" y="9427"/>
            <a:ext cx="1121584" cy="1069466"/>
          </a:xfrm>
          <a:prstGeom prst="rect">
            <a:avLst/>
          </a:prstGeom>
        </p:spPr>
      </p:pic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C2F66C66-2F05-593F-B357-F0776BCD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4344" y="-125029"/>
            <a:ext cx="1630680" cy="16306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7617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Meet Aarav!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545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Hi, I'm Aarav! Here are some things about me: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65295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Birthday: August 5th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11968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Age: 6 years old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58640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Lives in: Coimbatore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05313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Favorite color: Blue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551985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Favorite food: Noodles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837724" y="598658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Dream: To become an astronaut</a:t>
            </a:r>
            <a:endParaRPr lang="en-US" sz="18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344" y="-125029"/>
            <a:ext cx="1630680" cy="16306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8EA016-4392-7B25-EEF1-9036AA432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89864" l="3532" r="90149">
                        <a14:foregroundMark x1="10037" y1="32164" x2="7807" y2="41715"/>
                        <a14:foregroundMark x1="7807" y1="41715" x2="9665" y2="45224"/>
                        <a14:foregroundMark x1="8178" y1="51852" x2="8550" y2="56530"/>
                        <a14:foregroundMark x1="7249" y1="61014" x2="3717" y2="70760"/>
                        <a14:foregroundMark x1="3717" y1="70760" x2="7807" y2="61793"/>
                        <a14:foregroundMark x1="7807" y1="61793" x2="7807" y2="61598"/>
                        <a14:foregroundMark x1="89963" y1="19103" x2="90149" y2="20468"/>
                        <a14:foregroundMark x1="23234" y1="70565" x2="28625" y2="68031"/>
                        <a14:foregroundMark x1="23420" y1="69981" x2="28810" y2="66862"/>
                        <a14:foregroundMark x1="30112" y1="67641" x2="32156" y2="70370"/>
                        <a14:foregroundMark x1="28810" y1="68616" x2="31041" y2="71150"/>
                        <a14:foregroundMark x1="34944" y1="67446" x2="39033" y2="65302"/>
                        <a14:foregroundMark x1="36803" y1="66667" x2="36803" y2="71735"/>
                        <a14:foregroundMark x1="41264" y1="64912" x2="44052" y2="65692"/>
                        <a14:foregroundMark x1="43494" y1="64522" x2="43494" y2="64522"/>
                        <a14:foregroundMark x1="40149" y1="64912" x2="39219" y2="64912"/>
                        <a14:foregroundMark x1="45725" y1="65692" x2="45353" y2="72125"/>
                        <a14:foregroundMark x1="42565" y1="66082" x2="44796" y2="68226"/>
                        <a14:foregroundMark x1="41078" y1="65497" x2="44796" y2="72125"/>
                        <a14:foregroundMark x1="39777" y1="70760" x2="39777" y2="70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" y="0"/>
            <a:ext cx="1121584" cy="10694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05470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Introduce Yourself!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08823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Now it's your turn! Fill in the blanks to tell us about you: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274046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My name is _________________.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20718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 celebrate my birthday on _________________.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36739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 am ________ years old.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414063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My father's name is _________________.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460736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My mother's name is _________________.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837724" y="507408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 live in _________________.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37724" y="55408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 love to do (play/draw/read) _________________.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600753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My favorite color is _________________.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647426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My favorite food is _________________.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37724" y="694098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When I grow up, I want to become _________________.</a:t>
            </a:r>
            <a:endParaRPr lang="en-US" sz="1850" dirty="0"/>
          </a:p>
        </p:txBody>
      </p:sp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944BF9CF-6F31-8CF0-4556-082F6BD38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344" y="-125029"/>
            <a:ext cx="1630680" cy="1630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5DBBBC-F9E3-6A50-014D-6C6D3B8A0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89864" l="3532" r="90149">
                        <a14:foregroundMark x1="10037" y1="32164" x2="7807" y2="41715"/>
                        <a14:foregroundMark x1="7807" y1="41715" x2="9665" y2="45224"/>
                        <a14:foregroundMark x1="8178" y1="51852" x2="8550" y2="56530"/>
                        <a14:foregroundMark x1="7249" y1="61014" x2="3717" y2="70760"/>
                        <a14:foregroundMark x1="3717" y1="70760" x2="7807" y2="61793"/>
                        <a14:foregroundMark x1="7807" y1="61793" x2="7807" y2="61598"/>
                        <a14:foregroundMark x1="89963" y1="19103" x2="90149" y2="20468"/>
                        <a14:foregroundMark x1="23234" y1="70565" x2="28625" y2="68031"/>
                        <a14:foregroundMark x1="23420" y1="69981" x2="28810" y2="66862"/>
                        <a14:foregroundMark x1="30112" y1="67641" x2="32156" y2="70370"/>
                        <a14:foregroundMark x1="28810" y1="68616" x2="31041" y2="71150"/>
                        <a14:foregroundMark x1="34944" y1="67446" x2="39033" y2="65302"/>
                        <a14:foregroundMark x1="36803" y1="66667" x2="36803" y2="71735"/>
                        <a14:foregroundMark x1="41264" y1="64912" x2="44052" y2="65692"/>
                        <a14:foregroundMark x1="43494" y1="64522" x2="43494" y2="64522"/>
                        <a14:foregroundMark x1="40149" y1="64912" x2="39219" y2="64912"/>
                        <a14:foregroundMark x1="45725" y1="65692" x2="45353" y2="72125"/>
                        <a14:foregroundMark x1="42565" y1="66082" x2="44796" y2="68226"/>
                        <a14:foregroundMark x1="41078" y1="65497" x2="44796" y2="72125"/>
                        <a14:foregroundMark x1="39777" y1="70760" x2="39777" y2="70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" y="9427"/>
            <a:ext cx="1121584" cy="10694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20585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Our Five Senses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003352"/>
            <a:ext cx="598408" cy="598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35336" y="31453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Eyes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735336" y="3640931"/>
            <a:ext cx="322123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 use our eyes to see the world around us.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3003352"/>
            <a:ext cx="598408" cy="598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53388" y="31453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Ears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153388" y="3640931"/>
            <a:ext cx="322123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 use our ears to hear sounds.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3003352"/>
            <a:ext cx="598408" cy="5984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571440" y="31453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Nose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71440" y="3640931"/>
            <a:ext cx="322123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 use our nose to smell different scents.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24" y="5005388"/>
            <a:ext cx="598408" cy="59840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735336" y="51474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Tongue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735336" y="5642967"/>
            <a:ext cx="322123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 use our tongue to taste food.</a:t>
            </a:r>
            <a:endParaRPr lang="en-US" sz="18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5776" y="5005388"/>
            <a:ext cx="598408" cy="59840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153388" y="51474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32338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Skin</a:t>
            </a:r>
            <a:endParaRPr lang="en-US" sz="2200" dirty="0"/>
          </a:p>
        </p:txBody>
      </p:sp>
      <p:sp>
        <p:nvSpPr>
          <p:cNvPr id="17" name="Text 10"/>
          <p:cNvSpPr/>
          <p:nvPr/>
        </p:nvSpPr>
        <p:spPr>
          <a:xfrm>
            <a:off x="6153388" y="5642967"/>
            <a:ext cx="322123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 use our skin to feel textures and temperatures.</a:t>
            </a:r>
            <a:endParaRPr lang="en-US" sz="1850" dirty="0"/>
          </a:p>
        </p:txBody>
      </p:sp>
      <p:pic>
        <p:nvPicPr>
          <p:cNvPr id="18" name="Image 0" descr="preencoded.png">
            <a:extLst>
              <a:ext uri="{FF2B5EF4-FFF2-40B4-BE49-F238E27FC236}">
                <a16:creationId xmlns:a16="http://schemas.microsoft.com/office/drawing/2014/main" id="{6B7E6E3D-6C28-6C23-01BF-50039CBBB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84344" y="-125029"/>
            <a:ext cx="1630680" cy="1630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ED3945-7F5A-B667-2828-278EEA61D3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2" b="89864" l="3532" r="90149">
                        <a14:foregroundMark x1="10037" y1="32164" x2="7807" y2="41715"/>
                        <a14:foregroundMark x1="7807" y1="41715" x2="9665" y2="45224"/>
                        <a14:foregroundMark x1="8178" y1="51852" x2="8550" y2="56530"/>
                        <a14:foregroundMark x1="7249" y1="61014" x2="3717" y2="70760"/>
                        <a14:foregroundMark x1="3717" y1="70760" x2="7807" y2="61793"/>
                        <a14:foregroundMark x1="7807" y1="61793" x2="7807" y2="61598"/>
                        <a14:foregroundMark x1="89963" y1="19103" x2="90149" y2="20468"/>
                        <a14:foregroundMark x1="23234" y1="70565" x2="28625" y2="68031"/>
                        <a14:foregroundMark x1="23420" y1="69981" x2="28810" y2="66862"/>
                        <a14:foregroundMark x1="30112" y1="67641" x2="32156" y2="70370"/>
                        <a14:foregroundMark x1="28810" y1="68616" x2="31041" y2="71150"/>
                        <a14:foregroundMark x1="34944" y1="67446" x2="39033" y2="65302"/>
                        <a14:foregroundMark x1="36803" y1="66667" x2="36803" y2="71735"/>
                        <a14:foregroundMark x1="41264" y1="64912" x2="44052" y2="65692"/>
                        <a14:foregroundMark x1="43494" y1="64522" x2="43494" y2="64522"/>
                        <a14:foregroundMark x1="40149" y1="64912" x2="39219" y2="64912"/>
                        <a14:foregroundMark x1="45725" y1="65692" x2="45353" y2="72125"/>
                        <a14:foregroundMark x1="42565" y1="66082" x2="44796" y2="68226"/>
                        <a14:foregroundMark x1="41078" y1="65497" x2="44796" y2="72125"/>
                        <a14:foregroundMark x1="39777" y1="70760" x2="39777" y2="70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" y="9427"/>
            <a:ext cx="1121584" cy="10694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5454372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Exploring Our Senses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50100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Eyes</a:t>
            </a:r>
            <a:r>
              <a:rPr lang="en-US" sz="170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to see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7118" y="2171819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Nose</a:t>
            </a:r>
            <a:r>
              <a:rPr lang="en-US" sz="170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to smell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118" y="2593538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Tongue</a:t>
            </a:r>
            <a:r>
              <a:rPr lang="en-US" sz="170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to taste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7118" y="3015258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Ears</a:t>
            </a:r>
            <a:r>
              <a:rPr lang="en-US" sz="170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to hear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7118" y="3436977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Skin</a:t>
            </a:r>
            <a:r>
              <a:rPr lang="en-US" sz="170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to feel</a:t>
            </a:r>
            <a:endParaRPr lang="en-US" sz="17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53A948B4-A510-DFB1-F44A-248AC3907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4344" y="-125029"/>
            <a:ext cx="1630680" cy="1630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88B6D-03AF-C493-8625-105E5B5872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89864" l="3532" r="90149">
                        <a14:foregroundMark x1="10037" y1="32164" x2="7807" y2="41715"/>
                        <a14:foregroundMark x1="7807" y1="41715" x2="9665" y2="45224"/>
                        <a14:foregroundMark x1="8178" y1="51852" x2="8550" y2="56530"/>
                        <a14:foregroundMark x1="7249" y1="61014" x2="3717" y2="70760"/>
                        <a14:foregroundMark x1="3717" y1="70760" x2="7807" y2="61793"/>
                        <a14:foregroundMark x1="7807" y1="61793" x2="7807" y2="61598"/>
                        <a14:foregroundMark x1="89963" y1="19103" x2="90149" y2="20468"/>
                        <a14:foregroundMark x1="23234" y1="70565" x2="28625" y2="68031"/>
                        <a14:foregroundMark x1="23420" y1="69981" x2="28810" y2="66862"/>
                        <a14:foregroundMark x1="30112" y1="67641" x2="32156" y2="70370"/>
                        <a14:foregroundMark x1="28810" y1="68616" x2="31041" y2="71150"/>
                        <a14:foregroundMark x1="34944" y1="67446" x2="39033" y2="65302"/>
                        <a14:foregroundMark x1="36803" y1="66667" x2="36803" y2="71735"/>
                        <a14:foregroundMark x1="41264" y1="64912" x2="44052" y2="65692"/>
                        <a14:foregroundMark x1="43494" y1="64522" x2="43494" y2="64522"/>
                        <a14:foregroundMark x1="40149" y1="64912" x2="39219" y2="64912"/>
                        <a14:foregroundMark x1="45725" y1="65692" x2="45353" y2="72125"/>
                        <a14:foregroundMark x1="42565" y1="66082" x2="44796" y2="68226"/>
                        <a14:foregroundMark x1="41078" y1="65497" x2="44796" y2="72125"/>
                        <a14:foregroundMark x1="39777" y1="70760" x2="39777" y2="70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" y="9427"/>
            <a:ext cx="1121584" cy="10694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98395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Sense Organ Quiz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58116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How many sense organs do we have?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We have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five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sense organs.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404788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What are the five sense organs?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Eyes, Ears, Nose, Tongue, and Skin.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5146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What do we do with our eyes?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We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see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with our eyes.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98133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Which sense organ helps us listen to music?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Our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ears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44806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Which sense organ helps us taste an orange?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Our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tongue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850" dirty="0"/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978F021F-1D99-EF51-DBF1-079A72DBC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344" y="-125029"/>
            <a:ext cx="1630680" cy="1630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F02F67-9BFD-EE1A-F9F0-7A9F7D0A2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89864" l="3532" r="90149">
                        <a14:foregroundMark x1="10037" y1="32164" x2="7807" y2="41715"/>
                        <a14:foregroundMark x1="7807" y1="41715" x2="9665" y2="45224"/>
                        <a14:foregroundMark x1="8178" y1="51852" x2="8550" y2="56530"/>
                        <a14:foregroundMark x1="7249" y1="61014" x2="3717" y2="70760"/>
                        <a14:foregroundMark x1="3717" y1="70760" x2="7807" y2="61793"/>
                        <a14:foregroundMark x1="7807" y1="61793" x2="7807" y2="61598"/>
                        <a14:foregroundMark x1="89963" y1="19103" x2="90149" y2="20468"/>
                        <a14:foregroundMark x1="23234" y1="70565" x2="28625" y2="68031"/>
                        <a14:foregroundMark x1="23420" y1="69981" x2="28810" y2="66862"/>
                        <a14:foregroundMark x1="30112" y1="67641" x2="32156" y2="70370"/>
                        <a14:foregroundMark x1="28810" y1="68616" x2="31041" y2="71150"/>
                        <a14:foregroundMark x1="34944" y1="67446" x2="39033" y2="65302"/>
                        <a14:foregroundMark x1="36803" y1="66667" x2="36803" y2="71735"/>
                        <a14:foregroundMark x1="41264" y1="64912" x2="44052" y2="65692"/>
                        <a14:foregroundMark x1="43494" y1="64522" x2="43494" y2="64522"/>
                        <a14:foregroundMark x1="40149" y1="64912" x2="39219" y2="64912"/>
                        <a14:foregroundMark x1="45725" y1="65692" x2="45353" y2="72125"/>
                        <a14:foregroundMark x1="42565" y1="66082" x2="44796" y2="68226"/>
                        <a14:foregroundMark x1="41078" y1="65497" x2="44796" y2="72125"/>
                        <a14:foregroundMark x1="39777" y1="70760" x2="39777" y2="70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" y="9427"/>
            <a:ext cx="1121584" cy="10694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7842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Sense Organ Song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861191"/>
            <a:ext cx="12954952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 have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eyes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so I can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see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A bird, a tree, and a bumblebee. 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🐝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521035"/>
            <a:ext cx="12954952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 have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ears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so I can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hear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A barking dog and a bell so near. 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🐶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🔔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180880"/>
            <a:ext cx="12954952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 have a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nose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I can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smell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Roses and popcorn—oh, so well! 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🌹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🍿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840724"/>
            <a:ext cx="12954952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 have a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tongue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I can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taste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Ice cream, cookies—no time to waste! 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🍦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🍪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500568"/>
            <a:ext cx="12954952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 have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skin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so I can </a:t>
            </a:r>
            <a:r>
              <a:rPr lang="en-US" sz="1850" b="1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feel</a:t>
            </a: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A fluffy toy or something real! 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🧸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6160413"/>
            <a:ext cx="12954952" cy="390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Five senses, I use each day, To learn and laugh and work and play! 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🌞</a:t>
            </a:r>
            <a:endParaRPr lang="en-US" sz="1850" dirty="0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D9EC0845-3F31-2063-6D4E-9BB2116D6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344" y="-125029"/>
            <a:ext cx="1630680" cy="1630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9EBBF1-B289-9C56-6361-B3A2BEEEE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2" b="89864" l="3532" r="90149">
                        <a14:foregroundMark x1="10037" y1="32164" x2="7807" y2="41715"/>
                        <a14:foregroundMark x1="7807" y1="41715" x2="9665" y2="45224"/>
                        <a14:foregroundMark x1="8178" y1="51852" x2="8550" y2="56530"/>
                        <a14:foregroundMark x1="7249" y1="61014" x2="3717" y2="70760"/>
                        <a14:foregroundMark x1="3717" y1="70760" x2="7807" y2="61793"/>
                        <a14:foregroundMark x1="7807" y1="61793" x2="7807" y2="61598"/>
                        <a14:foregroundMark x1="89963" y1="19103" x2="90149" y2="20468"/>
                        <a14:foregroundMark x1="23234" y1="70565" x2="28625" y2="68031"/>
                        <a14:foregroundMark x1="23420" y1="69981" x2="28810" y2="66862"/>
                        <a14:foregroundMark x1="30112" y1="67641" x2="32156" y2="70370"/>
                        <a14:foregroundMark x1="28810" y1="68616" x2="31041" y2="71150"/>
                        <a14:foregroundMark x1="34944" y1="67446" x2="39033" y2="65302"/>
                        <a14:foregroundMark x1="36803" y1="66667" x2="36803" y2="71735"/>
                        <a14:foregroundMark x1="41264" y1="64912" x2="44052" y2="65692"/>
                        <a14:foregroundMark x1="43494" y1="64522" x2="43494" y2="64522"/>
                        <a14:foregroundMark x1="40149" y1="64912" x2="39219" y2="64912"/>
                        <a14:foregroundMark x1="45725" y1="65692" x2="45353" y2="72125"/>
                        <a14:foregroundMark x1="42565" y1="66082" x2="44796" y2="68226"/>
                        <a14:foregroundMark x1="41078" y1="65497" x2="44796" y2="72125"/>
                        <a14:foregroundMark x1="39777" y1="70760" x2="39777" y2="70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" y="9427"/>
            <a:ext cx="1121584" cy="106946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39173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71A2D"/>
                </a:solidFill>
                <a:latin typeface="Noto Serif HK Semi Bold" pitchFamily="34" charset="0"/>
                <a:ea typeface="Noto Serif HK Semi Bold" pitchFamily="34" charset="-122"/>
                <a:cs typeface="Noto Serif HK Semi Bold" pitchFamily="34" charset="-120"/>
              </a:rPr>
              <a:t>The End!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454723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43233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Thank you for learning about our five senses!</a:t>
            </a:r>
            <a:endParaRPr lang="en-US" sz="1850" dirty="0"/>
          </a:p>
        </p:txBody>
      </p:sp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3BCEFD1B-02EE-1D56-8E32-285C79DA6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4344" y="-125029"/>
            <a:ext cx="1630680" cy="1630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69AB0E-632D-D7F5-8295-F5B150620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89864" l="3532" r="90149">
                        <a14:foregroundMark x1="10037" y1="32164" x2="7807" y2="41715"/>
                        <a14:foregroundMark x1="7807" y1="41715" x2="9665" y2="45224"/>
                        <a14:foregroundMark x1="8178" y1="51852" x2="8550" y2="56530"/>
                        <a14:foregroundMark x1="7249" y1="61014" x2="3717" y2="70760"/>
                        <a14:foregroundMark x1="3717" y1="70760" x2="7807" y2="61793"/>
                        <a14:foregroundMark x1="7807" y1="61793" x2="7807" y2="61598"/>
                        <a14:foregroundMark x1="89963" y1="19103" x2="90149" y2="20468"/>
                        <a14:foregroundMark x1="23234" y1="70565" x2="28625" y2="68031"/>
                        <a14:foregroundMark x1="23420" y1="69981" x2="28810" y2="66862"/>
                        <a14:foregroundMark x1="30112" y1="67641" x2="32156" y2="70370"/>
                        <a14:foregroundMark x1="28810" y1="68616" x2="31041" y2="71150"/>
                        <a14:foregroundMark x1="34944" y1="67446" x2="39033" y2="65302"/>
                        <a14:foregroundMark x1="36803" y1="66667" x2="36803" y2="71735"/>
                        <a14:foregroundMark x1="41264" y1="64912" x2="44052" y2="65692"/>
                        <a14:foregroundMark x1="43494" y1="64522" x2="43494" y2="64522"/>
                        <a14:foregroundMark x1="40149" y1="64912" x2="39219" y2="64912"/>
                        <a14:foregroundMark x1="45725" y1="65692" x2="45353" y2="72125"/>
                        <a14:foregroundMark x1="42565" y1="66082" x2="44796" y2="68226"/>
                        <a14:foregroundMark x1="41078" y1="65497" x2="44796" y2="72125"/>
                        <a14:foregroundMark x1="39777" y1="70760" x2="39777" y2="70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2" y="9427"/>
            <a:ext cx="1121584" cy="106946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441</Words>
  <Application>Microsoft Office PowerPoint</Application>
  <PresentationFormat>Custom</PresentationFormat>
  <Paragraphs>62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Noto Serif HK Semi Bold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safeena basheer</cp:lastModifiedBy>
  <cp:revision>2</cp:revision>
  <dcterms:created xsi:type="dcterms:W3CDTF">2025-07-05T17:20:29Z</dcterms:created>
  <dcterms:modified xsi:type="dcterms:W3CDTF">2025-07-05T17:23:44Z</dcterms:modified>
</cp:coreProperties>
</file>