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9"/>
  </p:notesMasterIdLst>
  <p:sldIdLst>
    <p:sldId id="256" r:id="rId2"/>
    <p:sldId id="257" r:id="rId3"/>
    <p:sldId id="258" r:id="rId4"/>
    <p:sldId id="259" r:id="rId5"/>
    <p:sldId id="260" r:id="rId6"/>
    <p:sldId id="261" r:id="rId7"/>
    <p:sldId id="263" r:id="rId8"/>
  </p:sldIdLst>
  <p:sldSz cx="14630400" cy="8229600"/>
  <p:notesSz cx="8229600" cy="14630400"/>
  <p:embeddedFontLst>
    <p:embeddedFont>
      <p:font typeface="Instrument Sans Medium" panose="020B0604020202020204" charset="0"/>
      <p:regular r:id="rId10"/>
    </p:embeddedFont>
    <p:embeddedFont>
      <p:font typeface="Instrument Sans Semi Bold" panose="020B0604020202020204" charset="0"/>
      <p:regular r:id="rId1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81" d="100"/>
          <a:sy n="81" d="100"/>
        </p:scale>
        <p:origin x="101" y="1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847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hyperlink" Target="https://pxhere.com/en/photo/1614025" TargetMode="External"/><Relationship Id="rId3" Type="http://schemas.openxmlformats.org/officeDocument/2006/relationships/image" Target="../media/image8.png"/><Relationship Id="rId7"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hyperlink" Target="https://akses-pss.blogspot.com/2012/09/" TargetMode="External"/><Relationship Id="rId11" Type="http://schemas.microsoft.com/office/2007/relationships/hdphoto" Target="../media/hdphoto1.wdp"/><Relationship Id="rId5" Type="http://schemas.openxmlformats.org/officeDocument/2006/relationships/image" Target="../media/image10.gif"/><Relationship Id="rId10" Type="http://schemas.openxmlformats.org/officeDocument/2006/relationships/image" Target="../media/image4.png"/><Relationship Id="rId4" Type="http://schemas.openxmlformats.org/officeDocument/2006/relationships/image" Target="../media/image9.pn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hyperlink" Target="https://pxhere.com/de/photo/1094128"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Text 0"/>
          <p:cNvSpPr/>
          <p:nvPr/>
        </p:nvSpPr>
        <p:spPr>
          <a:xfrm>
            <a:off x="793790" y="2425541"/>
            <a:ext cx="7556421" cy="1240155"/>
          </a:xfrm>
          <a:prstGeom prst="rect">
            <a:avLst/>
          </a:prstGeom>
          <a:noFill/>
          <a:ln/>
        </p:spPr>
        <p:txBody>
          <a:bodyPr wrap="square" lIns="0" tIns="0" rIns="0" bIns="0" rtlCol="0" anchor="t"/>
          <a:lstStyle/>
          <a:p>
            <a:pPr marL="0" indent="0" algn="l">
              <a:lnSpc>
                <a:spcPts val="4850"/>
              </a:lnSpc>
              <a:buNone/>
            </a:pPr>
            <a:r>
              <a:rPr lang="en-US" sz="3900">
                <a:solidFill>
                  <a:srgbClr val="091C53"/>
                </a:solidFill>
                <a:latin typeface="Instrument Sans Semi Bold" pitchFamily="34" charset="0"/>
                <a:ea typeface="Instrument Sans Semi Bold" pitchFamily="34" charset="-122"/>
                <a:cs typeface="Instrument Sans Semi Bold" pitchFamily="34" charset="-120"/>
              </a:rPr>
              <a:t>Joint </a:t>
            </a:r>
            <a:r>
              <a:rPr lang="en-US" sz="3900" dirty="0">
                <a:solidFill>
                  <a:srgbClr val="091C53"/>
                </a:solidFill>
                <a:latin typeface="Instrument Sans Semi Bold" pitchFamily="34" charset="0"/>
                <a:ea typeface="Instrument Sans Semi Bold" pitchFamily="34" charset="-122"/>
                <a:cs typeface="Instrument Sans Semi Bold" pitchFamily="34" charset="-120"/>
              </a:rPr>
              <a:t>Types</a:t>
            </a:r>
            <a:endParaRPr lang="en-US" sz="3900" dirty="0"/>
          </a:p>
        </p:txBody>
      </p:sp>
      <p:sp>
        <p:nvSpPr>
          <p:cNvPr id="4" name="Text 1"/>
          <p:cNvSpPr/>
          <p:nvPr/>
        </p:nvSpPr>
        <p:spPr>
          <a:xfrm>
            <a:off x="793790" y="3963353"/>
            <a:ext cx="7556421" cy="127015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Instrument Sans Medium" pitchFamily="34" charset="0"/>
                <a:ea typeface="Instrument Sans Medium" pitchFamily="34" charset="-122"/>
                <a:cs typeface="Instrument Sans Medium" pitchFamily="34" charset="-120"/>
              </a:rPr>
              <a:t>We will cover key joints like the shoulder, elbow, wrist, knuckle, knee, and ankle.</a:t>
            </a:r>
            <a:endParaRPr lang="en-US" sz="1550" dirty="0"/>
          </a:p>
        </p:txBody>
      </p:sp>
      <p:sp>
        <p:nvSpPr>
          <p:cNvPr id="5" name="Shape 2"/>
          <p:cNvSpPr/>
          <p:nvPr/>
        </p:nvSpPr>
        <p:spPr>
          <a:xfrm>
            <a:off x="793790" y="5471636"/>
            <a:ext cx="317540" cy="317540"/>
          </a:xfrm>
          <a:prstGeom prst="roundRect">
            <a:avLst>
              <a:gd name="adj" fmla="val 28793492"/>
            </a:avLst>
          </a:prstGeom>
          <a:noFill/>
          <a:ln w="7620">
            <a:solidFill>
              <a:srgbClr val="FFFFFF"/>
            </a:solidFill>
            <a:prstDash val="solid"/>
          </a:ln>
        </p:spPr>
      </p:sp>
      <p:pic>
        <p:nvPicPr>
          <p:cNvPr id="6" name="Image 1" descr="preencoded.png"/>
          <p:cNvPicPr>
            <a:picLocks noChangeAspect="1"/>
          </p:cNvPicPr>
          <p:nvPr/>
        </p:nvPicPr>
        <p:blipFill>
          <a:blip r:embed="rId4"/>
          <a:stretch>
            <a:fillRect/>
          </a:stretch>
        </p:blipFill>
        <p:spPr>
          <a:xfrm>
            <a:off x="801410" y="5479256"/>
            <a:ext cx="302300" cy="302300"/>
          </a:xfrm>
          <a:prstGeom prst="rect">
            <a:avLst/>
          </a:prstGeom>
        </p:spPr>
      </p:pic>
      <p:sp>
        <p:nvSpPr>
          <p:cNvPr id="7" name="Text 3"/>
          <p:cNvSpPr/>
          <p:nvPr/>
        </p:nvSpPr>
        <p:spPr>
          <a:xfrm>
            <a:off x="1210508" y="5456753"/>
            <a:ext cx="1504712" cy="347305"/>
          </a:xfrm>
          <a:prstGeom prst="rect">
            <a:avLst/>
          </a:prstGeom>
          <a:noFill/>
          <a:ln/>
        </p:spPr>
        <p:txBody>
          <a:bodyPr wrap="none" lIns="0" tIns="0" rIns="0" bIns="0" rtlCol="0" anchor="t"/>
          <a:lstStyle/>
          <a:p>
            <a:pPr marL="0" indent="0" algn="l">
              <a:lnSpc>
                <a:spcPts val="2700"/>
              </a:lnSpc>
              <a:buNone/>
            </a:pPr>
            <a:r>
              <a:rPr lang="en-US" sz="1950" b="1" dirty="0">
                <a:solidFill>
                  <a:srgbClr val="1E3063"/>
                </a:solidFill>
                <a:latin typeface="Instrument Sans Bold" pitchFamily="34" charset="0"/>
                <a:ea typeface="Instrument Sans Bold" pitchFamily="34" charset="-122"/>
                <a:cs typeface="Instrument Sans Bold" pitchFamily="34" charset="-120"/>
              </a:rPr>
              <a:t>by Safeena B</a:t>
            </a:r>
            <a:endParaRPr lang="en-US" sz="1950" dirty="0"/>
          </a:p>
        </p:txBody>
      </p:sp>
      <p:pic>
        <p:nvPicPr>
          <p:cNvPr id="8" name="Picture 7">
            <a:extLst>
              <a:ext uri="{FF2B5EF4-FFF2-40B4-BE49-F238E27FC236}">
                <a16:creationId xmlns:a16="http://schemas.microsoft.com/office/drawing/2014/main" id="{E1C6DB13-AD2B-8966-7F71-8592B192A2E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42" b="89864" l="3532" r="90149">
                        <a14:foregroundMark x1="10037" y1="32164" x2="7807" y2="41715"/>
                        <a14:foregroundMark x1="7807" y1="41715" x2="9665" y2="45224"/>
                        <a14:foregroundMark x1="8178" y1="51852" x2="8550" y2="56530"/>
                        <a14:foregroundMark x1="7249" y1="61014" x2="3717" y2="70760"/>
                        <a14:foregroundMark x1="3717" y1="70760" x2="7807" y2="61793"/>
                        <a14:foregroundMark x1="7807" y1="61793" x2="7807" y2="61598"/>
                        <a14:foregroundMark x1="89963" y1="19103" x2="90149" y2="20468"/>
                        <a14:foregroundMark x1="23234" y1="70565" x2="28625" y2="68031"/>
                        <a14:foregroundMark x1="23420" y1="69981" x2="28810" y2="66862"/>
                        <a14:foregroundMark x1="30112" y1="67641" x2="32156" y2="70370"/>
                        <a14:foregroundMark x1="28810" y1="68616" x2="31041" y2="71150"/>
                        <a14:foregroundMark x1="34944" y1="67446" x2="39033" y2="65302"/>
                        <a14:foregroundMark x1="36803" y1="66667" x2="36803" y2="71735"/>
                        <a14:foregroundMark x1="41264" y1="64912" x2="44052" y2="65692"/>
                        <a14:foregroundMark x1="43494" y1="64522" x2="43494" y2="64522"/>
                        <a14:foregroundMark x1="40149" y1="64912" x2="39219" y2="64912"/>
                        <a14:foregroundMark x1="45725" y1="65692" x2="45353" y2="72125"/>
                        <a14:foregroundMark x1="42565" y1="66082" x2="44796" y2="68226"/>
                        <a14:foregroundMark x1="41078" y1="65497" x2="44796" y2="72125"/>
                        <a14:foregroundMark x1="39777" y1="70760" x2="39777" y2="70760"/>
                      </a14:backgroundRemoval>
                    </a14:imgEffect>
                  </a14:imgLayer>
                </a14:imgProps>
              </a:ext>
              <a:ext uri="{28A0092B-C50C-407E-A947-70E740481C1C}">
                <a14:useLocalDpi xmlns:a14="http://schemas.microsoft.com/office/drawing/2010/main" val="0"/>
              </a:ext>
            </a:extLst>
          </a:blip>
          <a:stretch>
            <a:fillRect/>
          </a:stretch>
        </p:blipFill>
        <p:spPr>
          <a:xfrm>
            <a:off x="178179" y="0"/>
            <a:ext cx="1121584" cy="1069466"/>
          </a:xfrm>
          <a:prstGeom prst="rect">
            <a:avLst/>
          </a:prstGeom>
        </p:spPr>
      </p:pic>
      <p:pic>
        <p:nvPicPr>
          <p:cNvPr id="9" name="Picture 8">
            <a:extLst>
              <a:ext uri="{FF2B5EF4-FFF2-40B4-BE49-F238E27FC236}">
                <a16:creationId xmlns:a16="http://schemas.microsoft.com/office/drawing/2014/main" id="{8688F515-798E-2CAE-95B4-3D84C6F09739}"/>
              </a:ext>
            </a:extLst>
          </p:cNvPr>
          <p:cNvPicPr>
            <a:picLocks noChangeAspect="1"/>
          </p:cNvPicPr>
          <p:nvPr/>
        </p:nvPicPr>
        <p:blipFill>
          <a:blip r:embed="rId7"/>
          <a:stretch>
            <a:fillRect/>
          </a:stretch>
        </p:blipFill>
        <p:spPr>
          <a:xfrm>
            <a:off x="13445696" y="167566"/>
            <a:ext cx="1184704" cy="118470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Text 0"/>
          <p:cNvSpPr/>
          <p:nvPr/>
        </p:nvSpPr>
        <p:spPr>
          <a:xfrm>
            <a:off x="793790" y="1619369"/>
            <a:ext cx="4973836" cy="620078"/>
          </a:xfrm>
          <a:prstGeom prst="rect">
            <a:avLst/>
          </a:prstGeom>
          <a:noFill/>
          <a:ln/>
        </p:spPr>
        <p:txBody>
          <a:bodyPr wrap="none" lIns="0" tIns="0" rIns="0" bIns="0" rtlCol="0" anchor="t"/>
          <a:lstStyle/>
          <a:p>
            <a:pPr marL="0" indent="0" algn="l">
              <a:lnSpc>
                <a:spcPts val="4850"/>
              </a:lnSpc>
              <a:buNone/>
            </a:pPr>
            <a:r>
              <a:rPr lang="en-US" sz="3900" dirty="0">
                <a:solidFill>
                  <a:srgbClr val="091C53"/>
                </a:solidFill>
                <a:latin typeface="Instrument Sans Semi Bold" pitchFamily="34" charset="0"/>
                <a:ea typeface="Instrument Sans Semi Bold" pitchFamily="34" charset="-122"/>
                <a:cs typeface="Instrument Sans Semi Bold" pitchFamily="34" charset="-120"/>
              </a:rPr>
              <a:t>Introduction to Joints</a:t>
            </a:r>
            <a:endParaRPr lang="en-US" sz="3900" dirty="0"/>
          </a:p>
        </p:txBody>
      </p:sp>
      <p:sp>
        <p:nvSpPr>
          <p:cNvPr id="4" name="Shape 1"/>
          <p:cNvSpPr/>
          <p:nvPr/>
        </p:nvSpPr>
        <p:spPr>
          <a:xfrm>
            <a:off x="793790" y="2537103"/>
            <a:ext cx="7556421" cy="1778556"/>
          </a:xfrm>
          <a:prstGeom prst="roundRect">
            <a:avLst>
              <a:gd name="adj" fmla="val 10043"/>
            </a:avLst>
          </a:prstGeom>
          <a:solidFill>
            <a:srgbClr val="CEE6FD"/>
          </a:solidFill>
          <a:ln/>
        </p:spPr>
      </p:sp>
      <p:sp>
        <p:nvSpPr>
          <p:cNvPr id="5" name="Text 2"/>
          <p:cNvSpPr/>
          <p:nvPr/>
        </p:nvSpPr>
        <p:spPr>
          <a:xfrm>
            <a:off x="992148" y="2735461"/>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E3063"/>
                </a:solidFill>
                <a:latin typeface="Instrument Sans Semi Bold" pitchFamily="34" charset="0"/>
                <a:ea typeface="Instrument Sans Semi Bold" pitchFamily="34" charset="-122"/>
                <a:cs typeface="Instrument Sans Semi Bold" pitchFamily="34" charset="-120"/>
              </a:rPr>
              <a:t>What are Joints?</a:t>
            </a:r>
            <a:endParaRPr lang="en-US" sz="1950" dirty="0"/>
          </a:p>
        </p:txBody>
      </p:sp>
      <p:sp>
        <p:nvSpPr>
          <p:cNvPr id="6" name="Text 3"/>
          <p:cNvSpPr/>
          <p:nvPr/>
        </p:nvSpPr>
        <p:spPr>
          <a:xfrm>
            <a:off x="992148" y="3164681"/>
            <a:ext cx="7159704" cy="95261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Instrument Sans Medium" pitchFamily="34" charset="0"/>
                <a:ea typeface="Instrument Sans Medium" pitchFamily="34" charset="-122"/>
                <a:cs typeface="Instrument Sans Medium" pitchFamily="34" charset="-120"/>
              </a:rPr>
              <a:t>Joints are the connections between bones that allow us to move. Without them, our bodies would be rigid and unable to bend or twist. They are crucial for all physical activities, from walking to writing.</a:t>
            </a:r>
            <a:endParaRPr lang="en-US" sz="1550" dirty="0"/>
          </a:p>
        </p:txBody>
      </p:sp>
      <p:pic>
        <p:nvPicPr>
          <p:cNvPr id="7" name="Picture 6">
            <a:extLst>
              <a:ext uri="{FF2B5EF4-FFF2-40B4-BE49-F238E27FC236}">
                <a16:creationId xmlns:a16="http://schemas.microsoft.com/office/drawing/2014/main" id="{3267B6B7-0361-C98B-1B5A-36D1D80E1FBD}"/>
              </a:ext>
            </a:extLst>
          </p:cNvPr>
          <p:cNvPicPr>
            <a:picLocks noChangeAspect="1"/>
          </p:cNvPicPr>
          <p:nvPr/>
        </p:nvPicPr>
        <p:blipFill>
          <a:blip r:embed="rId4"/>
          <a:stretch>
            <a:fillRect/>
          </a:stretch>
        </p:blipFill>
        <p:spPr>
          <a:xfrm>
            <a:off x="13216628" y="9427"/>
            <a:ext cx="1184704" cy="1184704"/>
          </a:xfrm>
          <a:prstGeom prst="rect">
            <a:avLst/>
          </a:prstGeom>
        </p:spPr>
      </p:pic>
      <p:pic>
        <p:nvPicPr>
          <p:cNvPr id="8" name="Picture 7">
            <a:extLst>
              <a:ext uri="{FF2B5EF4-FFF2-40B4-BE49-F238E27FC236}">
                <a16:creationId xmlns:a16="http://schemas.microsoft.com/office/drawing/2014/main" id="{CBAEA255-2D15-4682-0663-BBDAA53B605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42" b="89864" l="3532" r="90149">
                        <a14:foregroundMark x1="10037" y1="32164" x2="7807" y2="41715"/>
                        <a14:foregroundMark x1="7807" y1="41715" x2="9665" y2="45224"/>
                        <a14:foregroundMark x1="8178" y1="51852" x2="8550" y2="56530"/>
                        <a14:foregroundMark x1="7249" y1="61014" x2="3717" y2="70760"/>
                        <a14:foregroundMark x1="3717" y1="70760" x2="7807" y2="61793"/>
                        <a14:foregroundMark x1="7807" y1="61793" x2="7807" y2="61598"/>
                        <a14:foregroundMark x1="89963" y1="19103" x2="90149" y2="20468"/>
                        <a14:foregroundMark x1="23234" y1="70565" x2="28625" y2="68031"/>
                        <a14:foregroundMark x1="23420" y1="69981" x2="28810" y2="66862"/>
                        <a14:foregroundMark x1="30112" y1="67641" x2="32156" y2="70370"/>
                        <a14:foregroundMark x1="28810" y1="68616" x2="31041" y2="71150"/>
                        <a14:foregroundMark x1="34944" y1="67446" x2="39033" y2="65302"/>
                        <a14:foregroundMark x1="36803" y1="66667" x2="36803" y2="71735"/>
                        <a14:foregroundMark x1="41264" y1="64912" x2="44052" y2="65692"/>
                        <a14:foregroundMark x1="43494" y1="64522" x2="43494" y2="64522"/>
                        <a14:foregroundMark x1="40149" y1="64912" x2="39219" y2="64912"/>
                        <a14:foregroundMark x1="45725" y1="65692" x2="45353" y2="72125"/>
                        <a14:foregroundMark x1="42565" y1="66082" x2="44796" y2="68226"/>
                        <a14:foregroundMark x1="41078" y1="65497" x2="44796" y2="72125"/>
                        <a14:foregroundMark x1="39777" y1="70760" x2="39777" y2="70760"/>
                      </a14:backgroundRemoval>
                    </a14:imgEffect>
                  </a14:imgLayer>
                </a14:imgProps>
              </a:ext>
              <a:ext uri="{28A0092B-C50C-407E-A947-70E740481C1C}">
                <a14:useLocalDpi xmlns:a14="http://schemas.microsoft.com/office/drawing/2010/main" val="0"/>
              </a:ext>
            </a:extLst>
          </a:blip>
          <a:stretch>
            <a:fillRect/>
          </a:stretch>
        </p:blipFill>
        <p:spPr>
          <a:xfrm>
            <a:off x="178179" y="0"/>
            <a:ext cx="1121584" cy="106946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1284446"/>
            <a:ext cx="4961811" cy="620078"/>
          </a:xfrm>
          <a:prstGeom prst="rect">
            <a:avLst/>
          </a:prstGeom>
          <a:noFill/>
          <a:ln/>
        </p:spPr>
        <p:txBody>
          <a:bodyPr wrap="none" lIns="0" tIns="0" rIns="0" bIns="0" rtlCol="0" anchor="t"/>
          <a:lstStyle/>
          <a:p>
            <a:pPr marL="0" indent="0" algn="l">
              <a:lnSpc>
                <a:spcPts val="4850"/>
              </a:lnSpc>
              <a:buNone/>
            </a:pPr>
            <a:r>
              <a:rPr lang="en-US" sz="3900" dirty="0">
                <a:solidFill>
                  <a:srgbClr val="091C53"/>
                </a:solidFill>
                <a:latin typeface="Instrument Sans Semi Bold" pitchFamily="34" charset="0"/>
                <a:ea typeface="Instrument Sans Semi Bold" pitchFamily="34" charset="-122"/>
                <a:cs typeface="Instrument Sans Semi Bold" pitchFamily="34" charset="-120"/>
              </a:rPr>
              <a:t>The Shoulder Joint</a:t>
            </a:r>
            <a:endParaRPr lang="en-US" sz="3900" dirty="0"/>
          </a:p>
        </p:txBody>
      </p:sp>
      <p:pic>
        <p:nvPicPr>
          <p:cNvPr id="3" name="Image 0" descr="preencoded.png"/>
          <p:cNvPicPr>
            <a:picLocks noChangeAspect="1"/>
          </p:cNvPicPr>
          <p:nvPr/>
        </p:nvPicPr>
        <p:blipFill>
          <a:blip r:embed="rId3"/>
          <a:stretch>
            <a:fillRect/>
          </a:stretch>
        </p:blipFill>
        <p:spPr>
          <a:xfrm>
            <a:off x="793790" y="2425422"/>
            <a:ext cx="6279356" cy="4296370"/>
          </a:xfrm>
          <a:prstGeom prst="rect">
            <a:avLst/>
          </a:prstGeom>
        </p:spPr>
      </p:pic>
      <p:sp>
        <p:nvSpPr>
          <p:cNvPr id="4" name="Text 1"/>
          <p:cNvSpPr/>
          <p:nvPr/>
        </p:nvSpPr>
        <p:spPr>
          <a:xfrm>
            <a:off x="7564874" y="2380774"/>
            <a:ext cx="6279356" cy="127015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Instrument Sans Medium" pitchFamily="34" charset="0"/>
                <a:ea typeface="Instrument Sans Medium" pitchFamily="34" charset="-122"/>
                <a:cs typeface="Instrument Sans Medium" pitchFamily="34" charset="-120"/>
              </a:rPr>
              <a:t> It allows us to lift our arms, throw, and reach in many directions. This flexibility is essential for tasks like dressing and playing sports.</a:t>
            </a:r>
            <a:endParaRPr lang="en-US" sz="1550" dirty="0"/>
          </a:p>
        </p:txBody>
      </p:sp>
      <p:pic>
        <p:nvPicPr>
          <p:cNvPr id="5" name="Picture 4">
            <a:extLst>
              <a:ext uri="{FF2B5EF4-FFF2-40B4-BE49-F238E27FC236}">
                <a16:creationId xmlns:a16="http://schemas.microsoft.com/office/drawing/2014/main" id="{19DEE144-1E7C-5BAA-333A-E9EFAFB19480}"/>
              </a:ext>
            </a:extLst>
          </p:cNvPr>
          <p:cNvPicPr>
            <a:picLocks noChangeAspect="1"/>
          </p:cNvPicPr>
          <p:nvPr/>
        </p:nvPicPr>
        <p:blipFill>
          <a:blip r:embed="rId4"/>
          <a:stretch>
            <a:fillRect/>
          </a:stretch>
        </p:blipFill>
        <p:spPr>
          <a:xfrm>
            <a:off x="13216628" y="9427"/>
            <a:ext cx="1184704" cy="1184704"/>
          </a:xfrm>
          <a:prstGeom prst="rect">
            <a:avLst/>
          </a:prstGeom>
        </p:spPr>
      </p:pic>
      <p:pic>
        <p:nvPicPr>
          <p:cNvPr id="6" name="Picture 5">
            <a:extLst>
              <a:ext uri="{FF2B5EF4-FFF2-40B4-BE49-F238E27FC236}">
                <a16:creationId xmlns:a16="http://schemas.microsoft.com/office/drawing/2014/main" id="{3EF5FE6B-C3E6-993E-38C0-E8A414BAF1D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42" b="89864" l="3532" r="90149">
                        <a14:foregroundMark x1="10037" y1="32164" x2="7807" y2="41715"/>
                        <a14:foregroundMark x1="7807" y1="41715" x2="9665" y2="45224"/>
                        <a14:foregroundMark x1="8178" y1="51852" x2="8550" y2="56530"/>
                        <a14:foregroundMark x1="7249" y1="61014" x2="3717" y2="70760"/>
                        <a14:foregroundMark x1="3717" y1="70760" x2="7807" y2="61793"/>
                        <a14:foregroundMark x1="7807" y1="61793" x2="7807" y2="61598"/>
                        <a14:foregroundMark x1="89963" y1="19103" x2="90149" y2="20468"/>
                        <a14:foregroundMark x1="23234" y1="70565" x2="28625" y2="68031"/>
                        <a14:foregroundMark x1="23420" y1="69981" x2="28810" y2="66862"/>
                        <a14:foregroundMark x1="30112" y1="67641" x2="32156" y2="70370"/>
                        <a14:foregroundMark x1="28810" y1="68616" x2="31041" y2="71150"/>
                        <a14:foregroundMark x1="34944" y1="67446" x2="39033" y2="65302"/>
                        <a14:foregroundMark x1="36803" y1="66667" x2="36803" y2="71735"/>
                        <a14:foregroundMark x1="41264" y1="64912" x2="44052" y2="65692"/>
                        <a14:foregroundMark x1="43494" y1="64522" x2="43494" y2="64522"/>
                        <a14:foregroundMark x1="40149" y1="64912" x2="39219" y2="64912"/>
                        <a14:foregroundMark x1="45725" y1="65692" x2="45353" y2="72125"/>
                        <a14:foregroundMark x1="42565" y1="66082" x2="44796" y2="68226"/>
                        <a14:foregroundMark x1="41078" y1="65497" x2="44796" y2="72125"/>
                        <a14:foregroundMark x1="39777" y1="70760" x2="39777" y2="70760"/>
                      </a14:backgroundRemoval>
                    </a14:imgEffect>
                  </a14:imgLayer>
                </a14:imgProps>
              </a:ext>
              <a:ext uri="{28A0092B-C50C-407E-A947-70E740481C1C}">
                <a14:useLocalDpi xmlns:a14="http://schemas.microsoft.com/office/drawing/2010/main" val="0"/>
              </a:ext>
            </a:extLst>
          </a:blip>
          <a:stretch>
            <a:fillRect/>
          </a:stretch>
        </p:blipFill>
        <p:spPr>
          <a:xfrm>
            <a:off x="178179" y="0"/>
            <a:ext cx="1121584" cy="106946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3" name="Text 0"/>
          <p:cNvSpPr/>
          <p:nvPr/>
        </p:nvSpPr>
        <p:spPr>
          <a:xfrm>
            <a:off x="793790" y="3987760"/>
            <a:ext cx="5273516" cy="620078"/>
          </a:xfrm>
          <a:prstGeom prst="rect">
            <a:avLst/>
          </a:prstGeom>
          <a:noFill/>
          <a:ln/>
        </p:spPr>
        <p:txBody>
          <a:bodyPr wrap="none" lIns="0" tIns="0" rIns="0" bIns="0" rtlCol="0" anchor="t"/>
          <a:lstStyle/>
          <a:p>
            <a:pPr marL="0" indent="0" algn="l">
              <a:lnSpc>
                <a:spcPts val="4850"/>
              </a:lnSpc>
              <a:buNone/>
            </a:pPr>
            <a:r>
              <a:rPr lang="en-US" sz="3900" dirty="0">
                <a:solidFill>
                  <a:srgbClr val="091C53"/>
                </a:solidFill>
                <a:latin typeface="Instrument Sans Semi Bold" pitchFamily="34" charset="0"/>
                <a:ea typeface="Instrument Sans Semi Bold" pitchFamily="34" charset="-122"/>
                <a:cs typeface="Instrument Sans Semi Bold" pitchFamily="34" charset="-120"/>
              </a:rPr>
              <a:t>Elbow and Wrist Joints</a:t>
            </a:r>
            <a:endParaRPr lang="en-US" sz="3900" dirty="0"/>
          </a:p>
        </p:txBody>
      </p:sp>
      <p:pic>
        <p:nvPicPr>
          <p:cNvPr id="4" name="Image 1" descr="preencoded.png"/>
          <p:cNvPicPr>
            <a:picLocks noChangeAspect="1"/>
          </p:cNvPicPr>
          <p:nvPr/>
        </p:nvPicPr>
        <p:blipFill>
          <a:blip r:embed="rId3"/>
          <a:stretch>
            <a:fillRect/>
          </a:stretch>
        </p:blipFill>
        <p:spPr>
          <a:xfrm>
            <a:off x="793790" y="4905494"/>
            <a:ext cx="496133" cy="496133"/>
          </a:xfrm>
          <a:prstGeom prst="rect">
            <a:avLst/>
          </a:prstGeom>
        </p:spPr>
      </p:pic>
      <p:sp>
        <p:nvSpPr>
          <p:cNvPr id="5" name="Text 1"/>
          <p:cNvSpPr/>
          <p:nvPr/>
        </p:nvSpPr>
        <p:spPr>
          <a:xfrm>
            <a:off x="1537930" y="5023247"/>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E3063"/>
                </a:solidFill>
                <a:latin typeface="Instrument Sans Semi Bold" pitchFamily="34" charset="0"/>
                <a:ea typeface="Instrument Sans Semi Bold" pitchFamily="34" charset="-122"/>
                <a:cs typeface="Instrument Sans Semi Bold" pitchFamily="34" charset="-120"/>
              </a:rPr>
              <a:t>Elbow Joint</a:t>
            </a:r>
            <a:endParaRPr lang="en-US" sz="1950" dirty="0"/>
          </a:p>
        </p:txBody>
      </p:sp>
      <p:pic>
        <p:nvPicPr>
          <p:cNvPr id="7" name="Image 2" descr="preencoded.png"/>
          <p:cNvPicPr>
            <a:picLocks noChangeAspect="1"/>
          </p:cNvPicPr>
          <p:nvPr/>
        </p:nvPicPr>
        <p:blipFill>
          <a:blip r:embed="rId4"/>
          <a:stretch>
            <a:fillRect/>
          </a:stretch>
        </p:blipFill>
        <p:spPr>
          <a:xfrm>
            <a:off x="7439144" y="4905494"/>
            <a:ext cx="496133" cy="496133"/>
          </a:xfrm>
          <a:prstGeom prst="rect">
            <a:avLst/>
          </a:prstGeom>
        </p:spPr>
      </p:pic>
      <p:sp>
        <p:nvSpPr>
          <p:cNvPr id="8" name="Text 3"/>
          <p:cNvSpPr/>
          <p:nvPr/>
        </p:nvSpPr>
        <p:spPr>
          <a:xfrm>
            <a:off x="8183285" y="5023247"/>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E3063"/>
                </a:solidFill>
                <a:latin typeface="Instrument Sans Semi Bold" pitchFamily="34" charset="0"/>
                <a:ea typeface="Instrument Sans Semi Bold" pitchFamily="34" charset="-122"/>
                <a:cs typeface="Instrument Sans Semi Bold" pitchFamily="34" charset="-120"/>
              </a:rPr>
              <a:t>Wrist Joint</a:t>
            </a:r>
            <a:endParaRPr lang="en-US" sz="1950" dirty="0"/>
          </a:p>
        </p:txBody>
      </p:sp>
      <p:pic>
        <p:nvPicPr>
          <p:cNvPr id="11" name="Picture 10">
            <a:extLst>
              <a:ext uri="{FF2B5EF4-FFF2-40B4-BE49-F238E27FC236}">
                <a16:creationId xmlns:a16="http://schemas.microsoft.com/office/drawing/2014/main" id="{A9303617-9888-0E0C-C733-675F668ACBAF}"/>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176337" y="583452"/>
            <a:ext cx="3438525" cy="2552700"/>
          </a:xfrm>
          <a:prstGeom prst="rect">
            <a:avLst/>
          </a:prstGeom>
        </p:spPr>
      </p:pic>
      <p:pic>
        <p:nvPicPr>
          <p:cNvPr id="14" name="Picture 13">
            <a:extLst>
              <a:ext uri="{FF2B5EF4-FFF2-40B4-BE49-F238E27FC236}">
                <a16:creationId xmlns:a16="http://schemas.microsoft.com/office/drawing/2014/main" id="{FF1DF85C-1973-B834-2B1E-7E8262068D17}"/>
              </a:ext>
            </a:extLst>
          </p:cNvPr>
          <p:cNvPicPr>
            <a:picLocks noChangeAspect="1"/>
          </p:cNvPicPr>
          <p:nvPr/>
        </p:nvPicPr>
        <p:blipFill>
          <a:blip r:embed="rId7">
            <a:extLst>
              <a:ext uri="{837473B0-CC2E-450A-ABE3-18F120FF3D39}">
                <a1611:picAttrSrcUrl xmlns:a1611="http://schemas.microsoft.com/office/drawing/2016/11/main" r:id="rId8"/>
              </a:ext>
            </a:extLst>
          </a:blip>
          <a:srcRect l="38526" r="22694" b="33992"/>
          <a:stretch>
            <a:fillRect/>
          </a:stretch>
        </p:blipFill>
        <p:spPr>
          <a:xfrm>
            <a:off x="7687210" y="469393"/>
            <a:ext cx="2240280" cy="2552700"/>
          </a:xfrm>
          <a:prstGeom prst="rect">
            <a:avLst/>
          </a:prstGeom>
        </p:spPr>
      </p:pic>
      <p:pic>
        <p:nvPicPr>
          <p:cNvPr id="2" name="Picture 1">
            <a:extLst>
              <a:ext uri="{FF2B5EF4-FFF2-40B4-BE49-F238E27FC236}">
                <a16:creationId xmlns:a16="http://schemas.microsoft.com/office/drawing/2014/main" id="{159CF47F-ADC2-81C8-1928-BBD6B2979DD4}"/>
              </a:ext>
            </a:extLst>
          </p:cNvPr>
          <p:cNvPicPr>
            <a:picLocks noChangeAspect="1"/>
          </p:cNvPicPr>
          <p:nvPr/>
        </p:nvPicPr>
        <p:blipFill>
          <a:blip r:embed="rId9"/>
          <a:stretch>
            <a:fillRect/>
          </a:stretch>
        </p:blipFill>
        <p:spPr>
          <a:xfrm>
            <a:off x="13216628" y="0"/>
            <a:ext cx="1184704" cy="1184704"/>
          </a:xfrm>
          <a:prstGeom prst="rect">
            <a:avLst/>
          </a:prstGeom>
        </p:spPr>
      </p:pic>
      <p:pic>
        <p:nvPicPr>
          <p:cNvPr id="6" name="Picture 5">
            <a:extLst>
              <a:ext uri="{FF2B5EF4-FFF2-40B4-BE49-F238E27FC236}">
                <a16:creationId xmlns:a16="http://schemas.microsoft.com/office/drawing/2014/main" id="{1317069C-FA07-0D8F-6420-0A13C47352DC}"/>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942" b="89864" l="3532" r="90149">
                        <a14:foregroundMark x1="10037" y1="32164" x2="7807" y2="41715"/>
                        <a14:foregroundMark x1="7807" y1="41715" x2="9665" y2="45224"/>
                        <a14:foregroundMark x1="8178" y1="51852" x2="8550" y2="56530"/>
                        <a14:foregroundMark x1="7249" y1="61014" x2="3717" y2="70760"/>
                        <a14:foregroundMark x1="3717" y1="70760" x2="7807" y2="61793"/>
                        <a14:foregroundMark x1="7807" y1="61793" x2="7807" y2="61598"/>
                        <a14:foregroundMark x1="89963" y1="19103" x2="90149" y2="20468"/>
                        <a14:foregroundMark x1="23234" y1="70565" x2="28625" y2="68031"/>
                        <a14:foregroundMark x1="23420" y1="69981" x2="28810" y2="66862"/>
                        <a14:foregroundMark x1="30112" y1="67641" x2="32156" y2="70370"/>
                        <a14:foregroundMark x1="28810" y1="68616" x2="31041" y2="71150"/>
                        <a14:foregroundMark x1="34944" y1="67446" x2="39033" y2="65302"/>
                        <a14:foregroundMark x1="36803" y1="66667" x2="36803" y2="71735"/>
                        <a14:foregroundMark x1="41264" y1="64912" x2="44052" y2="65692"/>
                        <a14:foregroundMark x1="43494" y1="64522" x2="43494" y2="64522"/>
                        <a14:foregroundMark x1="40149" y1="64912" x2="39219" y2="64912"/>
                        <a14:foregroundMark x1="45725" y1="65692" x2="45353" y2="72125"/>
                        <a14:foregroundMark x1="42565" y1="66082" x2="44796" y2="68226"/>
                        <a14:foregroundMark x1="41078" y1="65497" x2="44796" y2="72125"/>
                        <a14:foregroundMark x1="39777" y1="70760" x2="39777" y2="70760"/>
                      </a14:backgroundRemoval>
                    </a14:imgEffect>
                  </a14:imgLayer>
                </a14:imgProps>
              </a:ext>
              <a:ext uri="{28A0092B-C50C-407E-A947-70E740481C1C}">
                <a14:useLocalDpi xmlns:a14="http://schemas.microsoft.com/office/drawing/2010/main" val="0"/>
              </a:ext>
            </a:extLst>
          </a:blip>
          <a:stretch>
            <a:fillRect/>
          </a:stretch>
        </p:blipFill>
        <p:spPr>
          <a:xfrm>
            <a:off x="178179" y="0"/>
            <a:ext cx="1121584" cy="106946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3" name="Text 0"/>
          <p:cNvSpPr/>
          <p:nvPr/>
        </p:nvSpPr>
        <p:spPr>
          <a:xfrm>
            <a:off x="6280190" y="2591633"/>
            <a:ext cx="4961811" cy="620078"/>
          </a:xfrm>
          <a:prstGeom prst="rect">
            <a:avLst/>
          </a:prstGeom>
          <a:noFill/>
          <a:ln/>
        </p:spPr>
        <p:txBody>
          <a:bodyPr wrap="none" lIns="0" tIns="0" rIns="0" bIns="0" rtlCol="0" anchor="t"/>
          <a:lstStyle/>
          <a:p>
            <a:pPr marL="0" indent="0" algn="l">
              <a:lnSpc>
                <a:spcPts val="4850"/>
              </a:lnSpc>
              <a:buNone/>
            </a:pPr>
            <a:r>
              <a:rPr lang="en-US" sz="3900" dirty="0">
                <a:solidFill>
                  <a:srgbClr val="091C53"/>
                </a:solidFill>
                <a:latin typeface="Instrument Sans Semi Bold" pitchFamily="34" charset="0"/>
                <a:ea typeface="Instrument Sans Semi Bold" pitchFamily="34" charset="-122"/>
                <a:cs typeface="Instrument Sans Semi Bold" pitchFamily="34" charset="-120"/>
              </a:rPr>
              <a:t>Knuckle Joints</a:t>
            </a:r>
            <a:endParaRPr lang="en-US" sz="3900" dirty="0"/>
          </a:p>
        </p:txBody>
      </p:sp>
      <p:pic>
        <p:nvPicPr>
          <p:cNvPr id="7" name="Picture 6">
            <a:extLst>
              <a:ext uri="{FF2B5EF4-FFF2-40B4-BE49-F238E27FC236}">
                <a16:creationId xmlns:a16="http://schemas.microsoft.com/office/drawing/2014/main" id="{5C732C44-A27E-7A67-9DDD-798328DEEB0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62383" y="944880"/>
            <a:ext cx="5405017" cy="3579834"/>
          </a:xfrm>
          <a:prstGeom prst="rect">
            <a:avLst/>
          </a:prstGeom>
        </p:spPr>
      </p:pic>
      <p:pic>
        <p:nvPicPr>
          <p:cNvPr id="2" name="Picture 1">
            <a:extLst>
              <a:ext uri="{FF2B5EF4-FFF2-40B4-BE49-F238E27FC236}">
                <a16:creationId xmlns:a16="http://schemas.microsoft.com/office/drawing/2014/main" id="{5C0B54CB-DDC1-85BB-D89F-B0A4CFF90DCD}"/>
              </a:ext>
            </a:extLst>
          </p:cNvPr>
          <p:cNvPicPr>
            <a:picLocks noChangeAspect="1"/>
          </p:cNvPicPr>
          <p:nvPr/>
        </p:nvPicPr>
        <p:blipFill>
          <a:blip r:embed="rId5"/>
          <a:stretch>
            <a:fillRect/>
          </a:stretch>
        </p:blipFill>
        <p:spPr>
          <a:xfrm>
            <a:off x="13216628" y="0"/>
            <a:ext cx="1184704" cy="1184704"/>
          </a:xfrm>
          <a:prstGeom prst="rect">
            <a:avLst/>
          </a:prstGeom>
        </p:spPr>
      </p:pic>
      <p:pic>
        <p:nvPicPr>
          <p:cNvPr id="4" name="Picture 3">
            <a:extLst>
              <a:ext uri="{FF2B5EF4-FFF2-40B4-BE49-F238E27FC236}">
                <a16:creationId xmlns:a16="http://schemas.microsoft.com/office/drawing/2014/main" id="{D2514B3B-8F7E-F5CE-23F5-AEBC4EEDE48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42" b="89864" l="3532" r="90149">
                        <a14:foregroundMark x1="10037" y1="32164" x2="7807" y2="41715"/>
                        <a14:foregroundMark x1="7807" y1="41715" x2="9665" y2="45224"/>
                        <a14:foregroundMark x1="8178" y1="51852" x2="8550" y2="56530"/>
                        <a14:foregroundMark x1="7249" y1="61014" x2="3717" y2="70760"/>
                        <a14:foregroundMark x1="3717" y1="70760" x2="7807" y2="61793"/>
                        <a14:foregroundMark x1="7807" y1="61793" x2="7807" y2="61598"/>
                        <a14:foregroundMark x1="89963" y1="19103" x2="90149" y2="20468"/>
                        <a14:foregroundMark x1="23234" y1="70565" x2="28625" y2="68031"/>
                        <a14:foregroundMark x1="23420" y1="69981" x2="28810" y2="66862"/>
                        <a14:foregroundMark x1="30112" y1="67641" x2="32156" y2="70370"/>
                        <a14:foregroundMark x1="28810" y1="68616" x2="31041" y2="71150"/>
                        <a14:foregroundMark x1="34944" y1="67446" x2="39033" y2="65302"/>
                        <a14:foregroundMark x1="36803" y1="66667" x2="36803" y2="71735"/>
                        <a14:foregroundMark x1="41264" y1="64912" x2="44052" y2="65692"/>
                        <a14:foregroundMark x1="43494" y1="64522" x2="43494" y2="64522"/>
                        <a14:foregroundMark x1="40149" y1="64912" x2="39219" y2="64912"/>
                        <a14:foregroundMark x1="45725" y1="65692" x2="45353" y2="72125"/>
                        <a14:foregroundMark x1="42565" y1="66082" x2="44796" y2="68226"/>
                        <a14:foregroundMark x1="41078" y1="65497" x2="44796" y2="72125"/>
                        <a14:foregroundMark x1="39777" y1="70760" x2="39777" y2="70760"/>
                      </a14:backgroundRemoval>
                    </a14:imgEffect>
                  </a14:imgLayer>
                </a14:imgProps>
              </a:ext>
              <a:ext uri="{28A0092B-C50C-407E-A947-70E740481C1C}">
                <a14:useLocalDpi xmlns:a14="http://schemas.microsoft.com/office/drawing/2010/main" val="0"/>
              </a:ext>
            </a:extLst>
          </a:blip>
          <a:stretch>
            <a:fillRect/>
          </a:stretch>
        </p:blipFill>
        <p:spPr>
          <a:xfrm>
            <a:off x="178179" y="0"/>
            <a:ext cx="1121584" cy="106946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1284446"/>
            <a:ext cx="5134094" cy="620078"/>
          </a:xfrm>
          <a:prstGeom prst="rect">
            <a:avLst/>
          </a:prstGeom>
          <a:noFill/>
          <a:ln/>
        </p:spPr>
        <p:txBody>
          <a:bodyPr wrap="none" lIns="0" tIns="0" rIns="0" bIns="0" rtlCol="0" anchor="t"/>
          <a:lstStyle/>
          <a:p>
            <a:pPr marL="0" indent="0" algn="l">
              <a:lnSpc>
                <a:spcPts val="4850"/>
              </a:lnSpc>
              <a:buNone/>
            </a:pPr>
            <a:r>
              <a:rPr lang="en-US" sz="3900" dirty="0">
                <a:solidFill>
                  <a:srgbClr val="091C53"/>
                </a:solidFill>
                <a:latin typeface="Instrument Sans Semi Bold" pitchFamily="34" charset="0"/>
                <a:ea typeface="Instrument Sans Semi Bold" pitchFamily="34" charset="-122"/>
                <a:cs typeface="Instrument Sans Semi Bold" pitchFamily="34" charset="-120"/>
              </a:rPr>
              <a:t>Knee and Ankle Joints</a:t>
            </a:r>
            <a:endParaRPr lang="en-US" sz="3900" dirty="0"/>
          </a:p>
        </p:txBody>
      </p:sp>
      <p:pic>
        <p:nvPicPr>
          <p:cNvPr id="5" name="Image 0" descr="preencoded.png"/>
          <p:cNvPicPr>
            <a:picLocks noChangeAspect="1"/>
          </p:cNvPicPr>
          <p:nvPr/>
        </p:nvPicPr>
        <p:blipFill>
          <a:blip r:embed="rId3"/>
          <a:stretch>
            <a:fillRect/>
          </a:stretch>
        </p:blipFill>
        <p:spPr>
          <a:xfrm>
            <a:off x="7564874" y="2425422"/>
            <a:ext cx="6279356" cy="4296370"/>
          </a:xfrm>
          <a:prstGeom prst="rect">
            <a:avLst/>
          </a:prstGeom>
        </p:spPr>
      </p:pic>
      <p:pic>
        <p:nvPicPr>
          <p:cNvPr id="3" name="Picture 2">
            <a:extLst>
              <a:ext uri="{FF2B5EF4-FFF2-40B4-BE49-F238E27FC236}">
                <a16:creationId xmlns:a16="http://schemas.microsoft.com/office/drawing/2014/main" id="{AAE37193-3C15-1797-5FFD-5A7EDD0811B0}"/>
              </a:ext>
            </a:extLst>
          </p:cNvPr>
          <p:cNvPicPr>
            <a:picLocks noChangeAspect="1"/>
          </p:cNvPicPr>
          <p:nvPr/>
        </p:nvPicPr>
        <p:blipFill>
          <a:blip r:embed="rId4"/>
          <a:stretch>
            <a:fillRect/>
          </a:stretch>
        </p:blipFill>
        <p:spPr>
          <a:xfrm>
            <a:off x="13216628" y="0"/>
            <a:ext cx="1184704" cy="1184704"/>
          </a:xfrm>
          <a:prstGeom prst="rect">
            <a:avLst/>
          </a:prstGeom>
        </p:spPr>
      </p:pic>
      <p:pic>
        <p:nvPicPr>
          <p:cNvPr id="4" name="Picture 3">
            <a:extLst>
              <a:ext uri="{FF2B5EF4-FFF2-40B4-BE49-F238E27FC236}">
                <a16:creationId xmlns:a16="http://schemas.microsoft.com/office/drawing/2014/main" id="{CC3857CF-F5EC-F96D-C903-D5783BED6A1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42" b="89864" l="3532" r="90149">
                        <a14:foregroundMark x1="10037" y1="32164" x2="7807" y2="41715"/>
                        <a14:foregroundMark x1="7807" y1="41715" x2="9665" y2="45224"/>
                        <a14:foregroundMark x1="8178" y1="51852" x2="8550" y2="56530"/>
                        <a14:foregroundMark x1="7249" y1="61014" x2="3717" y2="70760"/>
                        <a14:foregroundMark x1="3717" y1="70760" x2="7807" y2="61793"/>
                        <a14:foregroundMark x1="7807" y1="61793" x2="7807" y2="61598"/>
                        <a14:foregroundMark x1="89963" y1="19103" x2="90149" y2="20468"/>
                        <a14:foregroundMark x1="23234" y1="70565" x2="28625" y2="68031"/>
                        <a14:foregroundMark x1="23420" y1="69981" x2="28810" y2="66862"/>
                        <a14:foregroundMark x1="30112" y1="67641" x2="32156" y2="70370"/>
                        <a14:foregroundMark x1="28810" y1="68616" x2="31041" y2="71150"/>
                        <a14:foregroundMark x1="34944" y1="67446" x2="39033" y2="65302"/>
                        <a14:foregroundMark x1="36803" y1="66667" x2="36803" y2="71735"/>
                        <a14:foregroundMark x1="41264" y1="64912" x2="44052" y2="65692"/>
                        <a14:foregroundMark x1="43494" y1="64522" x2="43494" y2="64522"/>
                        <a14:foregroundMark x1="40149" y1="64912" x2="39219" y2="64912"/>
                        <a14:foregroundMark x1="45725" y1="65692" x2="45353" y2="72125"/>
                        <a14:foregroundMark x1="42565" y1="66082" x2="44796" y2="68226"/>
                        <a14:foregroundMark x1="41078" y1="65497" x2="44796" y2="72125"/>
                        <a14:foregroundMark x1="39777" y1="70760" x2="39777" y2="70760"/>
                      </a14:backgroundRemoval>
                    </a14:imgEffect>
                  </a14:imgLayer>
                </a14:imgProps>
              </a:ext>
              <a:ext uri="{28A0092B-C50C-407E-A947-70E740481C1C}">
                <a14:useLocalDpi xmlns:a14="http://schemas.microsoft.com/office/drawing/2010/main" val="0"/>
              </a:ext>
            </a:extLst>
          </a:blip>
          <a:stretch>
            <a:fillRect/>
          </a:stretch>
        </p:blipFill>
        <p:spPr>
          <a:xfrm>
            <a:off x="178179" y="0"/>
            <a:ext cx="1121584" cy="106946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6280190" y="1450657"/>
            <a:ext cx="7097316" cy="620078"/>
          </a:xfrm>
          <a:prstGeom prst="rect">
            <a:avLst/>
          </a:prstGeom>
          <a:noFill/>
          <a:ln/>
        </p:spPr>
        <p:txBody>
          <a:bodyPr wrap="none" lIns="0" tIns="0" rIns="0" bIns="0" rtlCol="0" anchor="t"/>
          <a:lstStyle/>
          <a:p>
            <a:pPr marL="0" indent="0" algn="l">
              <a:lnSpc>
                <a:spcPts val="4850"/>
              </a:lnSpc>
              <a:buNone/>
            </a:pPr>
            <a:r>
              <a:rPr lang="en-US" sz="3900" dirty="0">
                <a:solidFill>
                  <a:srgbClr val="091C53"/>
                </a:solidFill>
                <a:latin typeface="Instrument Sans Semi Bold" pitchFamily="34" charset="0"/>
                <a:ea typeface="Instrument Sans Semi Bold" pitchFamily="34" charset="-122"/>
                <a:cs typeface="Instrument Sans Semi Bold" pitchFamily="34" charset="-120"/>
              </a:rPr>
              <a:t>Key Takeaways and Next Steps</a:t>
            </a:r>
            <a:endParaRPr lang="en-US" sz="3900" dirty="0"/>
          </a:p>
        </p:txBody>
      </p:sp>
      <p:sp>
        <p:nvSpPr>
          <p:cNvPr id="4" name="Shape 1"/>
          <p:cNvSpPr/>
          <p:nvPr/>
        </p:nvSpPr>
        <p:spPr>
          <a:xfrm>
            <a:off x="6280190" y="2368391"/>
            <a:ext cx="198358" cy="1190744"/>
          </a:xfrm>
          <a:prstGeom prst="roundRect">
            <a:avLst>
              <a:gd name="adj" fmla="val 90053"/>
            </a:avLst>
          </a:prstGeom>
          <a:solidFill>
            <a:srgbClr val="CEE6FD"/>
          </a:solidFill>
          <a:ln/>
        </p:spPr>
      </p:sp>
      <p:sp>
        <p:nvSpPr>
          <p:cNvPr id="5" name="Text 2"/>
          <p:cNvSpPr/>
          <p:nvPr/>
        </p:nvSpPr>
        <p:spPr>
          <a:xfrm>
            <a:off x="6676906" y="2566749"/>
            <a:ext cx="2847618" cy="310158"/>
          </a:xfrm>
          <a:prstGeom prst="rect">
            <a:avLst/>
          </a:prstGeom>
          <a:noFill/>
          <a:ln/>
        </p:spPr>
        <p:txBody>
          <a:bodyPr wrap="none" lIns="0" tIns="0" rIns="0" bIns="0" rtlCol="0" anchor="t"/>
          <a:lstStyle/>
          <a:p>
            <a:pPr marL="0" indent="0" algn="l">
              <a:lnSpc>
                <a:spcPts val="2400"/>
              </a:lnSpc>
              <a:buNone/>
            </a:pPr>
            <a:r>
              <a:rPr lang="en-US" sz="1950" dirty="0">
                <a:solidFill>
                  <a:srgbClr val="1E3063"/>
                </a:solidFill>
                <a:latin typeface="Instrument Sans Semi Bold" pitchFamily="34" charset="0"/>
                <a:ea typeface="Instrument Sans Semi Bold" pitchFamily="34" charset="-122"/>
                <a:cs typeface="Instrument Sans Semi Bold" pitchFamily="34" charset="-120"/>
              </a:rPr>
              <a:t>Joints Enable Movement</a:t>
            </a:r>
            <a:endParaRPr lang="en-US" sz="1950" dirty="0"/>
          </a:p>
        </p:txBody>
      </p:sp>
      <p:sp>
        <p:nvSpPr>
          <p:cNvPr id="6" name="Text 3"/>
          <p:cNvSpPr/>
          <p:nvPr/>
        </p:nvSpPr>
        <p:spPr>
          <a:xfrm>
            <a:off x="6676906" y="2995970"/>
            <a:ext cx="7159704" cy="317540"/>
          </a:xfrm>
          <a:prstGeom prst="rect">
            <a:avLst/>
          </a:prstGeom>
          <a:noFill/>
          <a:ln/>
        </p:spPr>
        <p:txBody>
          <a:bodyPr wrap="none" lIns="0" tIns="0" rIns="0" bIns="0" rtlCol="0" anchor="t"/>
          <a:lstStyle/>
          <a:p>
            <a:pPr marL="0" indent="0" algn="l">
              <a:lnSpc>
                <a:spcPts val="2500"/>
              </a:lnSpc>
              <a:buNone/>
            </a:pPr>
            <a:r>
              <a:rPr lang="en-US" sz="1550" dirty="0">
                <a:solidFill>
                  <a:srgbClr val="1E3063"/>
                </a:solidFill>
                <a:latin typeface="Instrument Sans Medium" pitchFamily="34" charset="0"/>
                <a:ea typeface="Instrument Sans Medium" pitchFamily="34" charset="-122"/>
                <a:cs typeface="Instrument Sans Medium" pitchFamily="34" charset="-120"/>
              </a:rPr>
              <a:t>All our daily activities rely on the proper functioning of our joints.</a:t>
            </a:r>
            <a:endParaRPr lang="en-US" sz="1550" dirty="0"/>
          </a:p>
        </p:txBody>
      </p:sp>
      <p:sp>
        <p:nvSpPr>
          <p:cNvPr id="7" name="Shape 4"/>
          <p:cNvSpPr/>
          <p:nvPr/>
        </p:nvSpPr>
        <p:spPr>
          <a:xfrm>
            <a:off x="6577846" y="3707963"/>
            <a:ext cx="198358" cy="1461016"/>
          </a:xfrm>
          <a:prstGeom prst="roundRect">
            <a:avLst>
              <a:gd name="adj" fmla="val 90053"/>
            </a:avLst>
          </a:prstGeom>
          <a:solidFill>
            <a:srgbClr val="CEE6FD"/>
          </a:solidFill>
          <a:ln/>
        </p:spPr>
      </p:sp>
      <p:sp>
        <p:nvSpPr>
          <p:cNvPr id="8" name="Text 5"/>
          <p:cNvSpPr/>
          <p:nvPr/>
        </p:nvSpPr>
        <p:spPr>
          <a:xfrm>
            <a:off x="6974562" y="3906322"/>
            <a:ext cx="4162306" cy="310158"/>
          </a:xfrm>
          <a:prstGeom prst="rect">
            <a:avLst/>
          </a:prstGeom>
          <a:noFill/>
          <a:ln/>
        </p:spPr>
        <p:txBody>
          <a:bodyPr wrap="none" lIns="0" tIns="0" rIns="0" bIns="0" rtlCol="0" anchor="t"/>
          <a:lstStyle/>
          <a:p>
            <a:pPr marL="0" indent="0" algn="l">
              <a:lnSpc>
                <a:spcPts val="2400"/>
              </a:lnSpc>
              <a:buNone/>
            </a:pPr>
            <a:r>
              <a:rPr lang="en-US" sz="1950" dirty="0">
                <a:solidFill>
                  <a:srgbClr val="1E3063"/>
                </a:solidFill>
                <a:latin typeface="Instrument Sans Semi Bold" pitchFamily="34" charset="0"/>
                <a:ea typeface="Instrument Sans Semi Bold" pitchFamily="34" charset="-122"/>
                <a:cs typeface="Instrument Sans Semi Bold" pitchFamily="34" charset="-120"/>
              </a:rPr>
              <a:t>Different Joints, Different Functions</a:t>
            </a:r>
            <a:endParaRPr lang="en-US" sz="1950" dirty="0"/>
          </a:p>
        </p:txBody>
      </p:sp>
      <p:sp>
        <p:nvSpPr>
          <p:cNvPr id="9" name="Text 6"/>
          <p:cNvSpPr/>
          <p:nvPr/>
        </p:nvSpPr>
        <p:spPr>
          <a:xfrm>
            <a:off x="6974562" y="4335542"/>
            <a:ext cx="6862048" cy="63507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Instrument Sans Medium" pitchFamily="34" charset="0"/>
                <a:ea typeface="Instrument Sans Medium" pitchFamily="34" charset="-122"/>
                <a:cs typeface="Instrument Sans Medium" pitchFamily="34" charset="-120"/>
              </a:rPr>
              <a:t>Each joint type is specialized for specific movements, from wide rotations to simple bends.</a:t>
            </a:r>
            <a:endParaRPr lang="en-US" sz="1550" dirty="0"/>
          </a:p>
        </p:txBody>
      </p:sp>
      <p:sp>
        <p:nvSpPr>
          <p:cNvPr id="10" name="Shape 7"/>
          <p:cNvSpPr/>
          <p:nvPr/>
        </p:nvSpPr>
        <p:spPr>
          <a:xfrm>
            <a:off x="6875502" y="5317808"/>
            <a:ext cx="198358" cy="1461016"/>
          </a:xfrm>
          <a:prstGeom prst="roundRect">
            <a:avLst>
              <a:gd name="adj" fmla="val 90053"/>
            </a:avLst>
          </a:prstGeom>
          <a:solidFill>
            <a:srgbClr val="CEE6FD"/>
          </a:solidFill>
          <a:ln/>
        </p:spPr>
      </p:sp>
      <p:sp>
        <p:nvSpPr>
          <p:cNvPr id="11" name="Text 8"/>
          <p:cNvSpPr/>
          <p:nvPr/>
        </p:nvSpPr>
        <p:spPr>
          <a:xfrm>
            <a:off x="7272218" y="5516166"/>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E3063"/>
                </a:solidFill>
                <a:latin typeface="Instrument Sans Semi Bold" pitchFamily="34" charset="0"/>
                <a:ea typeface="Instrument Sans Semi Bold" pitchFamily="34" charset="-122"/>
                <a:cs typeface="Instrument Sans Semi Bold" pitchFamily="34" charset="-120"/>
              </a:rPr>
              <a:t>Protect Your Joints</a:t>
            </a:r>
            <a:endParaRPr lang="en-US" sz="1950" dirty="0"/>
          </a:p>
        </p:txBody>
      </p:sp>
      <p:sp>
        <p:nvSpPr>
          <p:cNvPr id="12" name="Text 9"/>
          <p:cNvSpPr/>
          <p:nvPr/>
        </p:nvSpPr>
        <p:spPr>
          <a:xfrm>
            <a:off x="7272218" y="5945386"/>
            <a:ext cx="6564392" cy="63507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Instrument Sans Medium" pitchFamily="34" charset="0"/>
                <a:ea typeface="Instrument Sans Medium" pitchFamily="34" charset="-122"/>
                <a:cs typeface="Instrument Sans Medium" pitchFamily="34" charset="-120"/>
              </a:rPr>
              <a:t>Understanding how joints work helps us appreciate and protect them through proper care and exercise.</a:t>
            </a:r>
            <a:endParaRPr lang="en-US" sz="1550" dirty="0"/>
          </a:p>
        </p:txBody>
      </p:sp>
      <p:pic>
        <p:nvPicPr>
          <p:cNvPr id="13" name="Picture 12">
            <a:extLst>
              <a:ext uri="{FF2B5EF4-FFF2-40B4-BE49-F238E27FC236}">
                <a16:creationId xmlns:a16="http://schemas.microsoft.com/office/drawing/2014/main" id="{2CFB9E7B-E839-A3AD-C975-D88DF2C34DD7}"/>
              </a:ext>
            </a:extLst>
          </p:cNvPr>
          <p:cNvPicPr>
            <a:picLocks noChangeAspect="1"/>
          </p:cNvPicPr>
          <p:nvPr/>
        </p:nvPicPr>
        <p:blipFill>
          <a:blip r:embed="rId4"/>
          <a:stretch>
            <a:fillRect/>
          </a:stretch>
        </p:blipFill>
        <p:spPr>
          <a:xfrm>
            <a:off x="13216628" y="0"/>
            <a:ext cx="1184704" cy="1184704"/>
          </a:xfrm>
          <a:prstGeom prst="rect">
            <a:avLst/>
          </a:prstGeom>
        </p:spPr>
      </p:pic>
      <p:pic>
        <p:nvPicPr>
          <p:cNvPr id="14" name="Picture 13">
            <a:extLst>
              <a:ext uri="{FF2B5EF4-FFF2-40B4-BE49-F238E27FC236}">
                <a16:creationId xmlns:a16="http://schemas.microsoft.com/office/drawing/2014/main" id="{19945B02-727C-62F4-B1F4-FB30817E9ED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42" b="89864" l="3532" r="90149">
                        <a14:foregroundMark x1="10037" y1="32164" x2="7807" y2="41715"/>
                        <a14:foregroundMark x1="7807" y1="41715" x2="9665" y2="45224"/>
                        <a14:foregroundMark x1="8178" y1="51852" x2="8550" y2="56530"/>
                        <a14:foregroundMark x1="7249" y1="61014" x2="3717" y2="70760"/>
                        <a14:foregroundMark x1="3717" y1="70760" x2="7807" y2="61793"/>
                        <a14:foregroundMark x1="7807" y1="61793" x2="7807" y2="61598"/>
                        <a14:foregroundMark x1="89963" y1="19103" x2="90149" y2="20468"/>
                        <a14:foregroundMark x1="23234" y1="70565" x2="28625" y2="68031"/>
                        <a14:foregroundMark x1="23420" y1="69981" x2="28810" y2="66862"/>
                        <a14:foregroundMark x1="30112" y1="67641" x2="32156" y2="70370"/>
                        <a14:foregroundMark x1="28810" y1="68616" x2="31041" y2="71150"/>
                        <a14:foregroundMark x1="34944" y1="67446" x2="39033" y2="65302"/>
                        <a14:foregroundMark x1="36803" y1="66667" x2="36803" y2="71735"/>
                        <a14:foregroundMark x1="41264" y1="64912" x2="44052" y2="65692"/>
                        <a14:foregroundMark x1="43494" y1="64522" x2="43494" y2="64522"/>
                        <a14:foregroundMark x1="40149" y1="64912" x2="39219" y2="64912"/>
                        <a14:foregroundMark x1="45725" y1="65692" x2="45353" y2="72125"/>
                        <a14:foregroundMark x1="42565" y1="66082" x2="44796" y2="68226"/>
                        <a14:foregroundMark x1="41078" y1="65497" x2="44796" y2="72125"/>
                        <a14:foregroundMark x1="39777" y1="70760" x2="39777" y2="70760"/>
                      </a14:backgroundRemoval>
                    </a14:imgEffect>
                  </a14:imgLayer>
                </a14:imgProps>
              </a:ext>
              <a:ext uri="{28A0092B-C50C-407E-A947-70E740481C1C}">
                <a14:useLocalDpi xmlns:a14="http://schemas.microsoft.com/office/drawing/2010/main" val="0"/>
              </a:ext>
            </a:extLst>
          </a:blip>
          <a:stretch>
            <a:fillRect/>
          </a:stretch>
        </p:blipFill>
        <p:spPr>
          <a:xfrm>
            <a:off x="178179" y="0"/>
            <a:ext cx="1121584" cy="106946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186</Words>
  <Application>Microsoft Office PowerPoint</Application>
  <PresentationFormat>Custom</PresentationFormat>
  <Paragraphs>27</Paragraphs>
  <Slides>7</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Instrument Sans Medium</vt:lpstr>
      <vt:lpstr>Instrument Sans Bold</vt:lpstr>
      <vt:lpstr>Arial</vt:lpstr>
      <vt:lpstr>Instrument Sans Semi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safeena basheer</cp:lastModifiedBy>
  <cp:revision>4</cp:revision>
  <dcterms:created xsi:type="dcterms:W3CDTF">2025-06-22T16:07:49Z</dcterms:created>
  <dcterms:modified xsi:type="dcterms:W3CDTF">2025-07-05T17:19:04Z</dcterms:modified>
</cp:coreProperties>
</file>