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oboto"/>
      <p:regular r:id="rId17"/>
    </p:embeddedFont>
    <p:embeddedFont>
      <p:font typeface="Roboto"/>
      <p:regular r:id="rId18"/>
    </p:embeddedFont>
    <p:embeddedFont>
      <p:font typeface="Roboto"/>
      <p:regular r:id="rId19"/>
    </p:embeddedFont>
    <p:embeddedFont>
      <p:font typeface="Robot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font" Target="fonts/font4.fntdata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10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11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3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4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5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6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7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8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09-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png"/><Relationship Id="rId10" Type="http://schemas.openxmlformats.org/officeDocument/2006/relationships/notesSlide" Target="../notesSlides/notesSlide8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3986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Welcome to My Neighborhood!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97586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Let's explore the wonderful places near our homes!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1098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11742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092898"/>
            <a:ext cx="166306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Safeena B</a:t>
            </a:r>
            <a:endParaRPr lang="en-US" sz="2200" dirty="0"/>
          </a:p>
        </p:txBody>
      </p:sp>
      <p:pic>
        <p:nvPicPr>
          <p:cNvPr id="8" name="Picture 7" descr="8a6fe1d4-eb1f-4a4b-80ea-ec0ed075a9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9" name="Picture 8" descr="401fd8e2-eb7c-4b07-a175-a23915a18fa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0551"/>
            <a:ext cx="6523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 Love My Neighborhood!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712958"/>
            <a:ext cx="2152055" cy="12842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331434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5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939772"/>
            <a:ext cx="16440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Friends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430191"/>
            <a:ext cx="164401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play with them.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4010263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53840"/>
            <a:ext cx="4304109" cy="12842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5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4280654"/>
            <a:ext cx="1924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Fun Places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71073"/>
            <a:ext cx="192488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Parks and libraries.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5114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394722"/>
            <a:ext cx="6456164" cy="128420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83751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5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621536"/>
            <a:ext cx="1739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My Home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11954"/>
            <a:ext cx="173962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Where I feel safe.</a:t>
            </a:r>
            <a:endParaRPr lang="en-US" sz="1750" dirty="0"/>
          </a:p>
        </p:txBody>
      </p:sp>
      <p:pic>
        <p:nvPicPr>
          <p:cNvPr id="17" name="Picture 16" descr="8a6fe1d4-eb1f-4a4b-80ea-ec0ed075a9c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18" name="Picture 17" descr="401fd8e2-eb7c-4b07-a175-a23915a18fa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73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My Home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56334"/>
            <a:ext cx="3664863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2907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My House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81187"/>
            <a:ext cx="319599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is where I live. It keeps me safe.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56334"/>
            <a:ext cx="3664863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2907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Family Inside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81187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My family lives here with me.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22758"/>
            <a:ext cx="7556421" cy="1299448"/>
          </a:xfrm>
          <a:prstGeom prst="roundRect">
            <a:avLst>
              <a:gd name="adj" fmla="val 733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1571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What is Your Home?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647611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 it a house or an apartment?</a:t>
            </a:r>
            <a:endParaRPr lang="en-US" sz="1750" dirty="0"/>
          </a:p>
        </p:txBody>
      </p:sp>
      <p:pic>
        <p:nvPicPr>
          <p:cNvPr id="13" name="Picture 12" descr="8a6fe1d4-eb1f-4a4b-80ea-ec0ed075a9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14" name="Picture 13" descr="401fd8e2-eb7c-4b07-a175-a23915a18f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141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Street I Live 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899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Cars Drive Here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71073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Cars and buses use the street.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899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We Walk Here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71073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sidewalk is safe for us.</a:t>
            </a:r>
            <a:endParaRPr lang="en-US" sz="1750" dirty="0"/>
          </a:p>
        </p:txBody>
      </p:sp>
      <p:pic>
        <p:nvPicPr>
          <p:cNvPr id="7" name="Picture 6" descr="8a6fe1d4-eb1f-4a4b-80ea-ec0ed075a9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8" name="Picture 7" descr="401fd8e2-eb7c-4b07-a175-a23915a18f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550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My School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5040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3546515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5818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 Learn New Things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072295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read books and learn numbers.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490859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 Make Friends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5434370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My friends are fun to play with.</a:t>
            </a:r>
            <a:endParaRPr lang="en-US" sz="1750" dirty="0"/>
          </a:p>
        </p:txBody>
      </p:sp>
      <p:pic>
        <p:nvPicPr>
          <p:cNvPr id="12" name="Picture 11" descr="8a6fe1d4-eb1f-4a4b-80ea-ec0ed075a9c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13" name="Picture 12" descr="401fd8e2-eb7c-4b07-a175-a23915a18fa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887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Park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777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2872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Swings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362801"/>
            <a:ext cx="676263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love to swing high.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19623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42912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Slide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4781669"/>
            <a:ext cx="676263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Down I go!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61510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571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Games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6200537"/>
            <a:ext cx="676263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play with balls.</a:t>
            </a:r>
            <a:endParaRPr lang="en-US" sz="1750" dirty="0"/>
          </a:p>
        </p:txBody>
      </p:sp>
      <p:pic>
        <p:nvPicPr>
          <p:cNvPr id="13" name="Picture 12" descr="8a6fe1d4-eb1f-4a4b-80ea-ec0ed075a9c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14" name="Picture 13" descr="401fd8e2-eb7c-4b07-a175-a23915a18fa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6894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Store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698331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93790" y="62653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Find What We Need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755725"/>
            <a:ext cx="41207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find food and snacks.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54704" y="5358051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54704" y="59250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Buy Things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415445"/>
            <a:ext cx="412087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pay for our items.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715738" y="5017889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15738" y="55848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Take Home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075283"/>
            <a:ext cx="412087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Then we go home to eat.</a:t>
            </a:r>
            <a:endParaRPr lang="en-US" sz="1750" dirty="0"/>
          </a:p>
        </p:txBody>
      </p:sp>
      <p:pic>
        <p:nvPicPr>
          <p:cNvPr id="13" name="Picture 12" descr="8a6fe1d4-eb1f-4a4b-80ea-ec0ed075a9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14" name="Picture 13" descr="401fd8e2-eb7c-4b07-a175-a23915a18f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Library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Borrow Books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315176"/>
            <a:ext cx="60821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can take books home.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Learn New Things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676061"/>
            <a:ext cx="60821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There are books about everything.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Be Quiet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036945"/>
            <a:ext cx="60821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It's a calm place to read.</a:t>
            </a:r>
            <a:endParaRPr lang="en-US" sz="1750" dirty="0"/>
          </a:p>
        </p:txBody>
      </p:sp>
      <p:pic>
        <p:nvPicPr>
          <p:cNvPr id="13" name="Picture 12" descr="8a6fe1d4-eb1f-4a4b-80ea-ec0ed075a9c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14" name="Picture 13" descr="401fd8e2-eb7c-4b07-a175-a23915a18fa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2109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People in My Neighborhood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3054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Postman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44848"/>
            <a:ext cx="423886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Brings our letters.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3054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Police Officer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544848"/>
            <a:ext cx="423898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Keeps us safe.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506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Teacher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997416"/>
            <a:ext cx="423898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Helps us learn.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5506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Doctor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97416"/>
            <a:ext cx="423886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Helps us feel better.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  <p:pic>
        <p:nvPicPr>
          <p:cNvPr id="19" name="Picture 18" descr="8a6fe1d4-eb1f-4a4b-80ea-ec0ed075a9c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20" name="Picture 19" descr="401fd8e2-eb7c-4b07-a175-a23915a18fa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453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666" y="3307318"/>
            <a:ext cx="8349972" cy="677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Keeping Our Neighborhood Clean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58666" y="5970984"/>
            <a:ext cx="13113068" cy="30480"/>
          </a:xfrm>
          <a:prstGeom prst="roundRect">
            <a:avLst>
              <a:gd name="adj" fmla="val 298728"/>
            </a:avLst>
          </a:prstGeom>
          <a:solidFill>
            <a:srgbClr val="BFD3D8"/>
          </a:solidFill>
          <a:ln/>
        </p:spPr>
      </p:sp>
      <p:sp>
        <p:nvSpPr>
          <p:cNvPr id="5" name="Shape 2"/>
          <p:cNvSpPr/>
          <p:nvPr/>
        </p:nvSpPr>
        <p:spPr>
          <a:xfrm>
            <a:off x="3953947" y="5320665"/>
            <a:ext cx="30480" cy="650319"/>
          </a:xfrm>
          <a:prstGeom prst="roundRect">
            <a:avLst>
              <a:gd name="adj" fmla="val 298728"/>
            </a:avLst>
          </a:prstGeom>
          <a:solidFill>
            <a:srgbClr val="BFD3D8"/>
          </a:solidFill>
          <a:ln/>
        </p:spPr>
      </p:sp>
      <p:sp>
        <p:nvSpPr>
          <p:cNvPr id="6" name="Shape 3"/>
          <p:cNvSpPr/>
          <p:nvPr/>
        </p:nvSpPr>
        <p:spPr>
          <a:xfrm>
            <a:off x="3725347" y="5727144"/>
            <a:ext cx="487680" cy="487680"/>
          </a:xfrm>
          <a:prstGeom prst="roundRect">
            <a:avLst>
              <a:gd name="adj" fmla="val 1867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806607" y="5767745"/>
            <a:ext cx="325160" cy="406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2614255" y="4309943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Pick Up Trash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975360" y="4778692"/>
            <a:ext cx="598765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Put litter in the bin.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299960" y="5970984"/>
            <a:ext cx="30480" cy="650319"/>
          </a:xfrm>
          <a:prstGeom prst="roundRect">
            <a:avLst>
              <a:gd name="adj" fmla="val 298728"/>
            </a:avLst>
          </a:prstGeom>
          <a:solidFill>
            <a:srgbClr val="BFD3D8"/>
          </a:solidFill>
          <a:ln/>
        </p:spPr>
      </p:sp>
      <p:sp>
        <p:nvSpPr>
          <p:cNvPr id="11" name="Shape 8"/>
          <p:cNvSpPr/>
          <p:nvPr/>
        </p:nvSpPr>
        <p:spPr>
          <a:xfrm>
            <a:off x="7071360" y="5727144"/>
            <a:ext cx="487680" cy="487680"/>
          </a:xfrm>
          <a:prstGeom prst="roundRect">
            <a:avLst>
              <a:gd name="adj" fmla="val 1867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152620" y="5767745"/>
            <a:ext cx="325160" cy="406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5960269" y="6838117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Plant Flowers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4321373" y="7306866"/>
            <a:ext cx="598765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Make it pretty.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0645973" y="5320665"/>
            <a:ext cx="30480" cy="650319"/>
          </a:xfrm>
          <a:prstGeom prst="roundRect">
            <a:avLst>
              <a:gd name="adj" fmla="val 298728"/>
            </a:avLst>
          </a:prstGeom>
          <a:solidFill>
            <a:srgbClr val="BFD3D8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17373" y="5727144"/>
            <a:ext cx="487680" cy="487680"/>
          </a:xfrm>
          <a:prstGeom prst="roundRect">
            <a:avLst>
              <a:gd name="adj" fmla="val 1867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498634" y="5767745"/>
            <a:ext cx="325160" cy="406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9306282" y="4309943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Respect Nature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7667387" y="4778692"/>
            <a:ext cx="598765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Don't pick flowers.</a:t>
            </a:r>
            <a:endParaRPr lang="en-US" sz="1700" dirty="0"/>
          </a:p>
        </p:txBody>
      </p:sp>
      <p:pic>
        <p:nvPicPr>
          <p:cNvPr id="20" name="Picture 19" descr="8a6fe1d4-eb1f-4a4b-80ea-ec0ed075a9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82880"/>
            <a:ext cx="1153712" cy="1097280"/>
          </a:xfrm>
          <a:prstGeom prst="rect">
            <a:avLst/>
          </a:prstGeom>
        </p:spPr>
      </p:pic>
      <p:pic>
        <p:nvPicPr>
          <p:cNvPr id="21" name="Picture 20" descr="401fd8e2-eb7c-4b07-a175-a23915a18f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82880"/>
            <a:ext cx="1091653" cy="1097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2025-05-27T07:30:49Z</dcterms:created>
  <dcterms:modified xsi:type="dcterms:W3CDTF">2025-05-27T07:30:49Z</dcterms:modified>
</cp:coreProperties>
</file>