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2" r:id="rId6"/>
    <p:sldId id="261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3" r:id="rId16"/>
    <p:sldId id="271" r:id="rId17"/>
    <p:sldId id="272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5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DC2B06-81FA-4AE0-9899-13A2B20F3D7D}" type="datetimeFigureOut">
              <a:rPr lang="en-US" smtClean="0"/>
              <a:pPr/>
              <a:t>5/13/2023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12F753-11EC-4BB9-A45A-BFCF7A7A151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DC2B06-81FA-4AE0-9899-13A2B20F3D7D}" type="datetimeFigureOut">
              <a:rPr lang="en-US" smtClean="0"/>
              <a:pPr/>
              <a:t>5/13/2023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12F753-11EC-4BB9-A45A-BFCF7A7A151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DC2B06-81FA-4AE0-9899-13A2B20F3D7D}" type="datetimeFigureOut">
              <a:rPr lang="en-US" smtClean="0"/>
              <a:pPr/>
              <a:t>5/13/2023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12F753-11EC-4BB9-A45A-BFCF7A7A151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DC2B06-81FA-4AE0-9899-13A2B20F3D7D}" type="datetimeFigureOut">
              <a:rPr lang="en-US" smtClean="0"/>
              <a:pPr/>
              <a:t>5/13/2023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12F753-11EC-4BB9-A45A-BFCF7A7A151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DC2B06-81FA-4AE0-9899-13A2B20F3D7D}" type="datetimeFigureOut">
              <a:rPr lang="en-US" smtClean="0"/>
              <a:pPr/>
              <a:t>5/13/2023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12F753-11EC-4BB9-A45A-BFCF7A7A151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DC2B06-81FA-4AE0-9899-13A2B20F3D7D}" type="datetimeFigureOut">
              <a:rPr lang="en-US" smtClean="0"/>
              <a:pPr/>
              <a:t>5/13/2023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12F753-11EC-4BB9-A45A-BFCF7A7A151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DC2B06-81FA-4AE0-9899-13A2B20F3D7D}" type="datetimeFigureOut">
              <a:rPr lang="en-US" smtClean="0"/>
              <a:pPr/>
              <a:t>5/13/2023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12F753-11EC-4BB9-A45A-BFCF7A7A151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DC2B06-81FA-4AE0-9899-13A2B20F3D7D}" type="datetimeFigureOut">
              <a:rPr lang="en-US" smtClean="0"/>
              <a:pPr/>
              <a:t>5/13/2023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12F753-11EC-4BB9-A45A-BFCF7A7A151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DC2B06-81FA-4AE0-9899-13A2B20F3D7D}" type="datetimeFigureOut">
              <a:rPr lang="en-US" smtClean="0"/>
              <a:pPr/>
              <a:t>5/13/2023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12F753-11EC-4BB9-A45A-BFCF7A7A151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DC2B06-81FA-4AE0-9899-13A2B20F3D7D}" type="datetimeFigureOut">
              <a:rPr lang="en-US" smtClean="0"/>
              <a:pPr/>
              <a:t>5/13/2023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12F753-11EC-4BB9-A45A-BFCF7A7A151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DC2B06-81FA-4AE0-9899-13A2B20F3D7D}" type="datetimeFigureOut">
              <a:rPr lang="en-US" smtClean="0"/>
              <a:pPr/>
              <a:t>5/13/2023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12F753-11EC-4BB9-A45A-BFCF7A7A151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DC2B06-81FA-4AE0-9899-13A2B20F3D7D}" type="datetimeFigureOut">
              <a:rPr lang="en-US" smtClean="0"/>
              <a:pPr/>
              <a:t>5/13/2023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12F753-11EC-4BB9-A45A-BFCF7A7A1516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6.png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5.jpeg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9.jpe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1.png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3.png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5.png"/><Relationship Id="rId4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7.png"/><Relationship Id="rId4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9.png"/><Relationship Id="rId4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1.jpeg"/><Relationship Id="rId4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3.jpeg"/><Relationship Id="rId4" Type="http://schemas.openxmlformats.org/officeDocument/2006/relationships/image" Target="../media/image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5.png"/><Relationship Id="rId4" Type="http://schemas.openxmlformats.org/officeDocument/2006/relationships/image" Target="../media/image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7.jpeg"/><Relationship Id="rId4" Type="http://schemas.openxmlformats.org/officeDocument/2006/relationships/image" Target="../media/image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9.png"/><Relationship Id="rId4" Type="http://schemas.openxmlformats.org/officeDocument/2006/relationships/image" Target="../media/image5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1.png"/><Relationship Id="rId4" Type="http://schemas.openxmlformats.org/officeDocument/2006/relationships/image" Target="../media/image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3.jpeg"/><Relationship Id="rId4" Type="http://schemas.openxmlformats.org/officeDocument/2006/relationships/image" Target="../media/image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5.jpeg"/><Relationship Id="rId4" Type="http://schemas.openxmlformats.org/officeDocument/2006/relationships/image" Target="../media/image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क </a:t>
            </a:r>
            <a:r>
              <a:rPr lang="en-US" dirty="0" err="1" smtClean="0"/>
              <a:t>से</a:t>
            </a:r>
            <a:r>
              <a:rPr lang="en-US" dirty="0" smtClean="0"/>
              <a:t> </a:t>
            </a:r>
            <a:r>
              <a:rPr lang="en-US" dirty="0" err="1" smtClean="0"/>
              <a:t>शब्द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43000"/>
            <a:ext cx="4114800" cy="1031875"/>
          </a:xfrm>
        </p:spPr>
        <p:txBody>
          <a:bodyPr/>
          <a:lstStyle/>
          <a:p>
            <a:r>
              <a:rPr lang="en-US" dirty="0" smtClean="0"/>
              <a:t>क -  </a:t>
            </a:r>
            <a:r>
              <a:rPr lang="en-US" dirty="0" err="1" smtClean="0"/>
              <a:t>कलम</a:t>
            </a:r>
            <a:r>
              <a:rPr lang="en-US" dirty="0" smtClean="0"/>
              <a:t>  Pen</a:t>
            </a:r>
          </a:p>
          <a:p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295400"/>
            <a:ext cx="4041775" cy="879475"/>
          </a:xfrm>
        </p:spPr>
        <p:txBody>
          <a:bodyPr/>
          <a:lstStyle/>
          <a:p>
            <a:r>
              <a:rPr lang="en-US" dirty="0" smtClean="0"/>
              <a:t>क – </a:t>
            </a:r>
            <a:r>
              <a:rPr lang="en-US" dirty="0" err="1" smtClean="0"/>
              <a:t>कमल</a:t>
            </a:r>
            <a:r>
              <a:rPr lang="en-US" dirty="0" smtClean="0"/>
              <a:t> (Lotus)</a:t>
            </a:r>
          </a:p>
          <a:p>
            <a:endParaRPr lang="en-US" dirty="0"/>
          </a:p>
        </p:txBody>
      </p:sp>
      <p:pic>
        <p:nvPicPr>
          <p:cNvPr id="7" name="Content Placeholder 3" descr="Screenshot_20200705_141041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57301" y="2362200"/>
            <a:ext cx="4039985" cy="3486193"/>
          </a:xfrm>
        </p:spPr>
      </p:pic>
      <p:pic>
        <p:nvPicPr>
          <p:cNvPr id="8" name="Content Placeholder 10" descr="Stunning fuchsia coloured Lotus flower. #UltimateColour #BECCACosmetics |  Lily seeds, Lotus flower, Perennial plants"/>
          <p:cNvPicPr>
            <a:picLocks noGrp="1"/>
          </p:cNvPicPr>
          <p:nvPr>
            <p:ph sz="quarter" idx="4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4645025" y="2286000"/>
            <a:ext cx="4041775" cy="34812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 descr="C:\Users\user\Downloads\Screenshot_20200705-193916~2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" y="1"/>
            <a:ext cx="1398876" cy="1371600"/>
          </a:xfrm>
          <a:prstGeom prst="rect">
            <a:avLst/>
          </a:prstGeom>
          <a:noFill/>
        </p:spPr>
      </p:pic>
      <p:pic>
        <p:nvPicPr>
          <p:cNvPr id="10" name="Picture 2" descr="C:\Users\user\Downloads\Screenshot_20200705-193955~2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543800" y="0"/>
            <a:ext cx="1600200" cy="94496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ठ  </a:t>
            </a:r>
            <a:r>
              <a:rPr lang="en-US" dirty="0" err="1" smtClean="0"/>
              <a:t>से</a:t>
            </a:r>
            <a:r>
              <a:rPr lang="en-US" dirty="0" smtClean="0"/>
              <a:t>   </a:t>
            </a:r>
            <a:r>
              <a:rPr lang="en-US" dirty="0" err="1" smtClean="0"/>
              <a:t>शब्द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19200"/>
            <a:ext cx="4038600" cy="955675"/>
          </a:xfrm>
        </p:spPr>
        <p:txBody>
          <a:bodyPr/>
          <a:lstStyle/>
          <a:p>
            <a:r>
              <a:rPr lang="en-US" dirty="0" smtClean="0"/>
              <a:t>ठ   </a:t>
            </a:r>
            <a:r>
              <a:rPr lang="en-US" dirty="0" err="1" smtClean="0"/>
              <a:t>से</a:t>
            </a:r>
            <a:r>
              <a:rPr lang="en-US" dirty="0" smtClean="0"/>
              <a:t>   </a:t>
            </a:r>
            <a:r>
              <a:rPr lang="en-US" dirty="0" err="1" smtClean="0"/>
              <a:t>ठेला</a:t>
            </a:r>
            <a:r>
              <a:rPr lang="en-US" dirty="0" smtClean="0"/>
              <a:t>  (Trolley)</a:t>
            </a:r>
          </a:p>
          <a:p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371600"/>
            <a:ext cx="4117975" cy="803275"/>
          </a:xfrm>
        </p:spPr>
        <p:txBody>
          <a:bodyPr>
            <a:normAutofit fontScale="32500" lnSpcReduction="20000"/>
          </a:bodyPr>
          <a:lstStyle/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sz="6200" dirty="0" smtClean="0"/>
              <a:t>ठ   </a:t>
            </a:r>
            <a:r>
              <a:rPr lang="en-US" sz="6200" dirty="0" err="1" smtClean="0"/>
              <a:t>से</a:t>
            </a:r>
            <a:r>
              <a:rPr lang="en-US" sz="6200" dirty="0" smtClean="0"/>
              <a:t>  </a:t>
            </a:r>
            <a:r>
              <a:rPr lang="en-US" sz="6200" dirty="0" err="1" smtClean="0"/>
              <a:t>ठठेरा</a:t>
            </a:r>
            <a:r>
              <a:rPr lang="en-US" sz="6200" dirty="0" smtClean="0"/>
              <a:t> ( coppersmith)</a:t>
            </a:r>
          </a:p>
          <a:p>
            <a:endParaRPr lang="en-US" sz="6200" dirty="0" smtClean="0"/>
          </a:p>
          <a:p>
            <a:endParaRPr lang="en-US" dirty="0"/>
          </a:p>
        </p:txBody>
      </p:sp>
      <p:pic>
        <p:nvPicPr>
          <p:cNvPr id="7" name="Content Placeholder 7" descr="Srinagar, Indian-controlled Kashmir. 19th Dec, 2013. A Kashmiri Stock Photo  - Alamy"/>
          <p:cNvPicPr>
            <a:picLocks noGrp="1"/>
          </p:cNvPicPr>
          <p:nvPr>
            <p:ph sz="quarter" idx="4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645025" y="2209800"/>
            <a:ext cx="4041775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Content Placeholder 6" descr="IRON WOODEN TROLLY TABLE – Shaqleen Handicrafts"/>
          <p:cNvPicPr>
            <a:picLocks noGrp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152400" y="2438400"/>
            <a:ext cx="3810000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 descr="C:\Users\user\Downloads\Screenshot_20200705-193916~2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" y="1"/>
            <a:ext cx="1398876" cy="1371600"/>
          </a:xfrm>
          <a:prstGeom prst="rect">
            <a:avLst/>
          </a:prstGeom>
          <a:noFill/>
        </p:spPr>
      </p:pic>
      <p:pic>
        <p:nvPicPr>
          <p:cNvPr id="10" name="Picture 2" descr="C:\Users\user\Downloads\Screenshot_20200705-193955~2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543800" y="0"/>
            <a:ext cx="1600200" cy="94496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ड   </a:t>
            </a:r>
            <a:r>
              <a:rPr lang="en-US" dirty="0" err="1" smtClean="0"/>
              <a:t>से</a:t>
            </a:r>
            <a:r>
              <a:rPr lang="en-US" dirty="0" smtClean="0"/>
              <a:t>   </a:t>
            </a:r>
            <a:r>
              <a:rPr lang="en-US" dirty="0" err="1" smtClean="0"/>
              <a:t>शब्द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43000"/>
            <a:ext cx="4038600" cy="1031875"/>
          </a:xfrm>
        </p:spPr>
        <p:txBody>
          <a:bodyPr/>
          <a:lstStyle/>
          <a:p>
            <a:r>
              <a:rPr lang="en-US" dirty="0" smtClean="0"/>
              <a:t>ड  </a:t>
            </a:r>
            <a:r>
              <a:rPr lang="en-US" dirty="0" err="1" smtClean="0"/>
              <a:t>से</a:t>
            </a:r>
            <a:r>
              <a:rPr lang="en-US" dirty="0" smtClean="0"/>
              <a:t>   </a:t>
            </a:r>
            <a:r>
              <a:rPr lang="en-US" dirty="0" err="1" smtClean="0"/>
              <a:t>डमरू</a:t>
            </a:r>
            <a:r>
              <a:rPr lang="en-US" dirty="0" smtClean="0"/>
              <a:t> (Drum)</a:t>
            </a:r>
          </a:p>
          <a:p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219200"/>
            <a:ext cx="4041775" cy="955675"/>
          </a:xfrm>
        </p:spPr>
        <p:txBody>
          <a:bodyPr/>
          <a:lstStyle/>
          <a:p>
            <a:r>
              <a:rPr lang="en-US" dirty="0" smtClean="0"/>
              <a:t>ड   </a:t>
            </a:r>
            <a:r>
              <a:rPr lang="en-US" dirty="0" err="1" smtClean="0"/>
              <a:t>से</a:t>
            </a:r>
            <a:r>
              <a:rPr lang="en-US" dirty="0" smtClean="0"/>
              <a:t>   </a:t>
            </a:r>
            <a:r>
              <a:rPr lang="en-US" dirty="0" err="1" smtClean="0"/>
              <a:t>डाकिया</a:t>
            </a:r>
            <a:r>
              <a:rPr lang="en-US" dirty="0" smtClean="0"/>
              <a:t> (Postman)</a:t>
            </a:r>
          </a:p>
          <a:p>
            <a:endParaRPr lang="en-US" dirty="0"/>
          </a:p>
        </p:txBody>
      </p:sp>
      <p:pic>
        <p:nvPicPr>
          <p:cNvPr id="7" name="Content Placeholder 7" descr="India Post Office Recruitment 2019 for 30 MTS, Postman and Other (Odisha  Circle) (Sports Quota) Posts"/>
          <p:cNvPicPr>
            <a:picLocks noGrp="1"/>
          </p:cNvPicPr>
          <p:nvPr>
            <p:ph sz="quarter" idx="4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645025" y="2634853"/>
            <a:ext cx="4041775" cy="3031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Content Placeholder 6" descr="Damaru, Percussion Instruments | Percussion instruments, Musical  instruments, Percussion"/>
          <p:cNvPicPr>
            <a:picLocks noGrp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877094" y="2948083"/>
            <a:ext cx="3200400" cy="24048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 descr="C:\Users\user\Downloads\Screenshot_20200705-193916~2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" y="1"/>
            <a:ext cx="1398876" cy="1371600"/>
          </a:xfrm>
          <a:prstGeom prst="rect">
            <a:avLst/>
          </a:prstGeom>
          <a:noFill/>
        </p:spPr>
      </p:pic>
      <p:pic>
        <p:nvPicPr>
          <p:cNvPr id="10" name="Picture 2" descr="C:\Users\user\Downloads\Screenshot_20200705-193955~2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543800" y="0"/>
            <a:ext cx="1600200" cy="94496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048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ढ  </a:t>
            </a:r>
            <a:r>
              <a:rPr lang="en-US" dirty="0" err="1" smtClean="0"/>
              <a:t>से</a:t>
            </a:r>
            <a:r>
              <a:rPr lang="en-US" dirty="0" smtClean="0"/>
              <a:t>   </a:t>
            </a:r>
            <a:r>
              <a:rPr lang="en-US" dirty="0" err="1" smtClean="0"/>
              <a:t>शब्द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43000"/>
            <a:ext cx="4038600" cy="955675"/>
          </a:xfrm>
        </p:spPr>
        <p:txBody>
          <a:bodyPr/>
          <a:lstStyle/>
          <a:p>
            <a:r>
              <a:rPr lang="en-US" dirty="0" smtClean="0"/>
              <a:t>ढ   </a:t>
            </a:r>
            <a:r>
              <a:rPr lang="en-US" dirty="0" err="1" smtClean="0"/>
              <a:t>से</a:t>
            </a:r>
            <a:r>
              <a:rPr lang="en-US" dirty="0" smtClean="0"/>
              <a:t>    </a:t>
            </a:r>
            <a:r>
              <a:rPr lang="en-US" dirty="0" err="1" smtClean="0"/>
              <a:t>ढक्कन</a:t>
            </a:r>
            <a:r>
              <a:rPr lang="en-US" dirty="0" smtClean="0"/>
              <a:t> (Lid)</a:t>
            </a:r>
          </a:p>
          <a:p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990600"/>
            <a:ext cx="4041775" cy="1184275"/>
          </a:xfrm>
        </p:spPr>
        <p:txBody>
          <a:bodyPr/>
          <a:lstStyle/>
          <a:p>
            <a:r>
              <a:rPr lang="en-US" dirty="0" smtClean="0"/>
              <a:t>ढ    </a:t>
            </a:r>
            <a:r>
              <a:rPr lang="en-US" dirty="0" err="1" smtClean="0"/>
              <a:t>से</a:t>
            </a:r>
            <a:r>
              <a:rPr lang="en-US" dirty="0" smtClean="0"/>
              <a:t>    </a:t>
            </a:r>
            <a:r>
              <a:rPr lang="en-US" dirty="0" err="1" smtClean="0"/>
              <a:t>ढप</a:t>
            </a:r>
            <a:r>
              <a:rPr lang="en-US" dirty="0" smtClean="0"/>
              <a:t> (Tambourine)</a:t>
            </a:r>
          </a:p>
          <a:p>
            <a:endParaRPr lang="en-US" dirty="0"/>
          </a:p>
        </p:txBody>
      </p:sp>
      <p:pic>
        <p:nvPicPr>
          <p:cNvPr id="7" name="Content Placeholder 7" descr="India Meets India Handmade Classical Indian Music Instrument 10 Inches  Professional Play Dafli or Tambourines: Amazon.in: Musical Instruments"/>
          <p:cNvPicPr>
            <a:picLocks noGrp="1"/>
          </p:cNvPicPr>
          <p:nvPr>
            <p:ph sz="quarter" idx="4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90268" y="2174875"/>
            <a:ext cx="3951288" cy="3951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Content Placeholder 6" descr="Buy Indian Art Villa Pure Copper Hammered Lagan with Lid, Handi Chaffing  Dish Pan with Tin Lining, Cookware &amp; Serveware, 24&quot; Inch, Brown Online at  Low Prices in India - Amazon.in"/>
          <p:cNvPicPr>
            <a:picLocks noGrp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1650" y="2174875"/>
            <a:ext cx="3951288" cy="3951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 descr="C:\Users\user\Downloads\Screenshot_20200705-193916~2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" y="1"/>
            <a:ext cx="1398876" cy="1371600"/>
          </a:xfrm>
          <a:prstGeom prst="rect">
            <a:avLst/>
          </a:prstGeom>
          <a:noFill/>
        </p:spPr>
      </p:pic>
      <p:pic>
        <p:nvPicPr>
          <p:cNvPr id="10" name="Picture 2" descr="C:\Users\user\Downloads\Screenshot_20200705-193955~2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543800" y="0"/>
            <a:ext cx="1600200" cy="94496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 त  </a:t>
            </a:r>
            <a:r>
              <a:rPr lang="en-US" dirty="0" err="1" smtClean="0"/>
              <a:t>से</a:t>
            </a:r>
            <a:r>
              <a:rPr lang="en-US" dirty="0" smtClean="0"/>
              <a:t>  </a:t>
            </a:r>
            <a:r>
              <a:rPr lang="en-US" dirty="0" err="1" smtClean="0"/>
              <a:t>शब्द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43000"/>
            <a:ext cx="4038600" cy="1031875"/>
          </a:xfrm>
        </p:spPr>
        <p:txBody>
          <a:bodyPr/>
          <a:lstStyle/>
          <a:p>
            <a:r>
              <a:rPr lang="en-US" dirty="0" smtClean="0"/>
              <a:t>त   </a:t>
            </a:r>
            <a:r>
              <a:rPr lang="en-US" dirty="0" err="1" smtClean="0"/>
              <a:t>से</a:t>
            </a:r>
            <a:r>
              <a:rPr lang="en-US" dirty="0" smtClean="0"/>
              <a:t>   </a:t>
            </a:r>
            <a:r>
              <a:rPr lang="en-US" dirty="0" err="1" smtClean="0"/>
              <a:t>ताला</a:t>
            </a:r>
            <a:r>
              <a:rPr lang="en-US" dirty="0" smtClean="0"/>
              <a:t> (Lock)</a:t>
            </a:r>
          </a:p>
          <a:p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219200"/>
            <a:ext cx="4041775" cy="955675"/>
          </a:xfrm>
        </p:spPr>
        <p:txBody>
          <a:bodyPr/>
          <a:lstStyle/>
          <a:p>
            <a:r>
              <a:rPr lang="en-US" dirty="0" smtClean="0"/>
              <a:t>त   </a:t>
            </a:r>
            <a:r>
              <a:rPr lang="en-US" dirty="0" err="1" smtClean="0"/>
              <a:t>से</a:t>
            </a:r>
            <a:r>
              <a:rPr lang="en-US" dirty="0" smtClean="0"/>
              <a:t>   </a:t>
            </a:r>
            <a:r>
              <a:rPr lang="en-US" dirty="0" err="1" smtClean="0"/>
              <a:t>तरबूज</a:t>
            </a:r>
            <a:r>
              <a:rPr lang="en-US" dirty="0" smtClean="0"/>
              <a:t> (Watermelon)</a:t>
            </a:r>
          </a:p>
          <a:p>
            <a:endParaRPr lang="en-US" dirty="0"/>
          </a:p>
        </p:txBody>
      </p:sp>
      <p:pic>
        <p:nvPicPr>
          <p:cNvPr id="7" name="Content Placeholder 7" descr="11 Health Benefits of Watermelon: History, Recipes and FAQs"/>
          <p:cNvPicPr>
            <a:picLocks noGrp="1"/>
          </p:cNvPicPr>
          <p:nvPr>
            <p:ph sz="quarter" idx="4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800600" y="3031331"/>
            <a:ext cx="3408362" cy="30646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Content Placeholder 6" descr="GST impact: Godrej to pass tax benefit, reduce price of locks"/>
          <p:cNvPicPr>
            <a:picLocks noGrp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762000" y="2819400"/>
            <a:ext cx="3581400" cy="3505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 descr="C:\Users\user\Downloads\Screenshot_20200705-193916~2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" y="1"/>
            <a:ext cx="1398876" cy="1371600"/>
          </a:xfrm>
          <a:prstGeom prst="rect">
            <a:avLst/>
          </a:prstGeom>
          <a:noFill/>
        </p:spPr>
      </p:pic>
      <p:pic>
        <p:nvPicPr>
          <p:cNvPr id="10" name="Picture 2" descr="C:\Users\user\Downloads\Screenshot_20200705-193955~2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543800" y="0"/>
            <a:ext cx="1600200" cy="94496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थ  </a:t>
            </a:r>
            <a:r>
              <a:rPr lang="en-US" dirty="0" err="1" smtClean="0"/>
              <a:t>से</a:t>
            </a:r>
            <a:r>
              <a:rPr lang="en-US" dirty="0" smtClean="0"/>
              <a:t>  </a:t>
            </a:r>
            <a:r>
              <a:rPr lang="en-US" dirty="0" err="1" smtClean="0"/>
              <a:t>शब्द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19200"/>
            <a:ext cx="4191000" cy="955675"/>
          </a:xfrm>
        </p:spPr>
        <p:txBody>
          <a:bodyPr/>
          <a:lstStyle/>
          <a:p>
            <a:r>
              <a:rPr lang="en-US" dirty="0" smtClean="0"/>
              <a:t>थ   </a:t>
            </a:r>
            <a:r>
              <a:rPr lang="en-US" dirty="0" err="1" smtClean="0"/>
              <a:t>से</a:t>
            </a:r>
            <a:r>
              <a:rPr lang="en-US" dirty="0" smtClean="0"/>
              <a:t>   </a:t>
            </a:r>
            <a:r>
              <a:rPr lang="en-US" dirty="0" err="1" smtClean="0"/>
              <a:t>थरमस</a:t>
            </a:r>
            <a:r>
              <a:rPr lang="en-US" dirty="0" smtClean="0"/>
              <a:t> (Thermos Flask)</a:t>
            </a:r>
          </a:p>
          <a:p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219200"/>
            <a:ext cx="4117975" cy="955675"/>
          </a:xfrm>
        </p:spPr>
        <p:txBody>
          <a:bodyPr>
            <a:normAutofit fontScale="55000" lnSpcReduction="20000"/>
          </a:bodyPr>
          <a:lstStyle/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sz="3300" dirty="0" smtClean="0"/>
              <a:t>थ  </a:t>
            </a:r>
            <a:r>
              <a:rPr lang="en-US" sz="3300" dirty="0" err="1" smtClean="0"/>
              <a:t>से</a:t>
            </a:r>
            <a:r>
              <a:rPr lang="en-US" sz="3300" dirty="0" smtClean="0"/>
              <a:t>  </a:t>
            </a:r>
            <a:r>
              <a:rPr lang="en-US" sz="3300" dirty="0" err="1" smtClean="0"/>
              <a:t>थरमामिटर</a:t>
            </a:r>
            <a:r>
              <a:rPr lang="en-US" sz="3300" dirty="0" smtClean="0"/>
              <a:t>  ( Thermometer)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7" name="Content Placeholder 7" descr="Mercury Thermometer at Rs 150/piece(s) | Manual Thermometer, क्लिनिकल  मर्करी थर्मामीटर - Guru Nanak Medicos, Ludhiana | ID: 6510723191"/>
          <p:cNvPicPr>
            <a:picLocks noGrp="1"/>
          </p:cNvPicPr>
          <p:nvPr>
            <p:ph sz="quarter" idx="4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645025" y="2937986"/>
            <a:ext cx="4041775" cy="24250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Content Placeholder 6" descr="Stainless Steel kaliber Tea Thermos Flask, Capacity: Approx 500ml ,size: 8  To 12 Inch, Rs 350 /piece | ID: 18399988848"/>
          <p:cNvPicPr>
            <a:picLocks noGrp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889794" y="2563019"/>
            <a:ext cx="3175000" cy="317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 descr="C:\Users\user\Downloads\Screenshot_20200705-193916~2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" y="1"/>
            <a:ext cx="1398876" cy="1371600"/>
          </a:xfrm>
          <a:prstGeom prst="rect">
            <a:avLst/>
          </a:prstGeom>
          <a:noFill/>
        </p:spPr>
      </p:pic>
      <p:pic>
        <p:nvPicPr>
          <p:cNvPr id="10" name="Picture 2" descr="C:\Users\user\Downloads\Screenshot_20200705-193955~2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543800" y="0"/>
            <a:ext cx="1600200" cy="94496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द  </a:t>
            </a:r>
            <a:r>
              <a:rPr lang="en-US" dirty="0" err="1" smtClean="0"/>
              <a:t>से</a:t>
            </a:r>
            <a:r>
              <a:rPr lang="en-US" dirty="0" smtClean="0"/>
              <a:t>  </a:t>
            </a:r>
            <a:r>
              <a:rPr lang="en-US" dirty="0" err="1" smtClean="0"/>
              <a:t>शब्द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95400"/>
            <a:ext cx="4040188" cy="879475"/>
          </a:xfrm>
        </p:spPr>
        <p:txBody>
          <a:bodyPr/>
          <a:lstStyle/>
          <a:p>
            <a:r>
              <a:rPr lang="en-US" dirty="0" smtClean="0"/>
              <a:t>द    </a:t>
            </a:r>
            <a:r>
              <a:rPr lang="en-US" dirty="0" err="1" smtClean="0"/>
              <a:t>से</a:t>
            </a:r>
            <a:r>
              <a:rPr lang="en-US" dirty="0" smtClean="0"/>
              <a:t>   </a:t>
            </a:r>
            <a:r>
              <a:rPr lang="en-US" dirty="0" err="1" smtClean="0"/>
              <a:t>दवात</a:t>
            </a:r>
            <a:r>
              <a:rPr lang="en-US" dirty="0" smtClean="0"/>
              <a:t>  (Ink Pot)</a:t>
            </a:r>
          </a:p>
          <a:p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143000"/>
            <a:ext cx="4038600" cy="1031875"/>
          </a:xfrm>
        </p:spPr>
        <p:txBody>
          <a:bodyPr/>
          <a:lstStyle/>
          <a:p>
            <a:r>
              <a:rPr lang="en-US" dirty="0" smtClean="0"/>
              <a:t>द   </a:t>
            </a:r>
            <a:r>
              <a:rPr lang="en-US" dirty="0" err="1" smtClean="0"/>
              <a:t>से</a:t>
            </a:r>
            <a:r>
              <a:rPr lang="en-US" dirty="0" smtClean="0"/>
              <a:t>   </a:t>
            </a:r>
            <a:r>
              <a:rPr lang="en-US" dirty="0" err="1" smtClean="0"/>
              <a:t>दरपन</a:t>
            </a:r>
            <a:r>
              <a:rPr lang="en-US" dirty="0" smtClean="0"/>
              <a:t>  (Mirror)</a:t>
            </a:r>
          </a:p>
          <a:p>
            <a:endParaRPr lang="en-US" dirty="0"/>
          </a:p>
        </p:txBody>
      </p:sp>
      <p:pic>
        <p:nvPicPr>
          <p:cNvPr id="7" name="Content Placeholder 6" descr="inkpot | Lettering alphabet, Lettering, Flashcards"/>
          <p:cNvPicPr>
            <a:picLocks noGrp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72294" y="2245519"/>
            <a:ext cx="381000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Content Placeholder 7" descr="What Kind of Mirror Are You?"/>
          <p:cNvPicPr>
            <a:picLocks noGrp="1"/>
          </p:cNvPicPr>
          <p:nvPr>
            <p:ph sz="quarter" idx="4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4982956" y="2174875"/>
            <a:ext cx="3365912" cy="3951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 descr="C:\Users\user\Downloads\Screenshot_20200705-193916~2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" y="0"/>
            <a:ext cx="1371599" cy="1344855"/>
          </a:xfrm>
          <a:prstGeom prst="rect">
            <a:avLst/>
          </a:prstGeom>
          <a:noFill/>
        </p:spPr>
      </p:pic>
      <p:pic>
        <p:nvPicPr>
          <p:cNvPr id="10" name="Picture 3" descr="C:\Users\user\Downloads\Screenshot_20200705-193955~2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858001" y="304800"/>
            <a:ext cx="1828799" cy="1143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ध  </a:t>
            </a:r>
            <a:r>
              <a:rPr lang="en-US" dirty="0" err="1" smtClean="0"/>
              <a:t>से</a:t>
            </a:r>
            <a:r>
              <a:rPr lang="en-US" dirty="0" smtClean="0"/>
              <a:t>  </a:t>
            </a:r>
            <a:r>
              <a:rPr lang="en-US" dirty="0" err="1" smtClean="0"/>
              <a:t>शब्द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71600"/>
            <a:ext cx="4040188" cy="803275"/>
          </a:xfrm>
        </p:spPr>
        <p:txBody>
          <a:bodyPr>
            <a:normAutofit fontScale="92500" lnSpcReduction="10000"/>
          </a:bodyPr>
          <a:lstStyle/>
          <a:p>
            <a:endParaRPr lang="en-US" dirty="0" smtClean="0"/>
          </a:p>
          <a:p>
            <a:r>
              <a:rPr lang="en-US" dirty="0" smtClean="0"/>
              <a:t>ध  </a:t>
            </a:r>
            <a:r>
              <a:rPr lang="en-US" dirty="0" err="1" smtClean="0"/>
              <a:t>से</a:t>
            </a:r>
            <a:r>
              <a:rPr lang="en-US" dirty="0" smtClean="0"/>
              <a:t>  </a:t>
            </a:r>
            <a:r>
              <a:rPr lang="en-US" dirty="0" err="1" smtClean="0"/>
              <a:t>धरती</a:t>
            </a:r>
            <a:r>
              <a:rPr lang="en-US" dirty="0" smtClean="0"/>
              <a:t> (Earth)</a:t>
            </a:r>
          </a:p>
          <a:p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295400"/>
            <a:ext cx="4038600" cy="879475"/>
          </a:xfrm>
        </p:spPr>
        <p:txBody>
          <a:bodyPr/>
          <a:lstStyle/>
          <a:p>
            <a:r>
              <a:rPr lang="en-US" dirty="0" smtClean="0"/>
              <a:t>ध  </a:t>
            </a:r>
            <a:r>
              <a:rPr lang="en-US" dirty="0" err="1" smtClean="0"/>
              <a:t>से</a:t>
            </a:r>
            <a:r>
              <a:rPr lang="en-US" dirty="0" smtClean="0"/>
              <a:t>  </a:t>
            </a:r>
            <a:r>
              <a:rPr lang="en-US" dirty="0" err="1" smtClean="0"/>
              <a:t>धनुष</a:t>
            </a:r>
            <a:r>
              <a:rPr lang="en-US" dirty="0" smtClean="0"/>
              <a:t>  (Bow)</a:t>
            </a:r>
          </a:p>
          <a:p>
            <a:endParaRPr lang="en-US" dirty="0"/>
          </a:p>
        </p:txBody>
      </p:sp>
      <p:pic>
        <p:nvPicPr>
          <p:cNvPr id="9" name="Picture 2" descr="C:\Users\user\Downloads\Screenshot_20200705-193916~2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1"/>
            <a:ext cx="1398876" cy="1371600"/>
          </a:xfrm>
          <a:prstGeom prst="rect">
            <a:avLst/>
          </a:prstGeom>
          <a:noFill/>
        </p:spPr>
      </p:pic>
      <p:pic>
        <p:nvPicPr>
          <p:cNvPr id="10" name="Picture 2" descr="C:\Users\user\Downloads\Screenshot_20200705-193955~2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43800" y="0"/>
            <a:ext cx="1600200" cy="944965"/>
          </a:xfrm>
          <a:prstGeom prst="rect">
            <a:avLst/>
          </a:prstGeom>
          <a:noFill/>
        </p:spPr>
      </p:pic>
      <p:pic>
        <p:nvPicPr>
          <p:cNvPr id="13" name="Content Placeholder 6" descr="Is The Earth Alive? That Depends On Your Definition Of Life : 13.7: Cosmos  And Culture : NPR"/>
          <p:cNvPicPr>
            <a:picLocks noGrp="1"/>
          </p:cNvPicPr>
          <p:nvPr>
            <p:ph sz="half" idx="2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457200" y="2201128"/>
            <a:ext cx="4040188" cy="38987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Content Placeholder 7" descr="44,957 Bow And Arrow Stock Photos, Pictures &amp; Royalty-Free Images - iStock"/>
          <p:cNvPicPr>
            <a:picLocks noGrp="1"/>
          </p:cNvPicPr>
          <p:nvPr>
            <p:ph sz="quarter" idx="4"/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5181600" y="2057400"/>
            <a:ext cx="3733800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न  </a:t>
            </a:r>
            <a:r>
              <a:rPr lang="en-US" dirty="0" err="1" smtClean="0"/>
              <a:t>से</a:t>
            </a:r>
            <a:r>
              <a:rPr lang="en-US" dirty="0" smtClean="0"/>
              <a:t>   </a:t>
            </a:r>
            <a:r>
              <a:rPr lang="en-US" dirty="0" err="1" smtClean="0"/>
              <a:t>शब्द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1219200"/>
            <a:ext cx="3963988" cy="955675"/>
          </a:xfrm>
        </p:spPr>
        <p:txBody>
          <a:bodyPr/>
          <a:lstStyle/>
          <a:p>
            <a:r>
              <a:rPr lang="en-US" dirty="0" smtClean="0"/>
              <a:t>न  </a:t>
            </a:r>
            <a:r>
              <a:rPr lang="en-US" dirty="0" err="1" smtClean="0"/>
              <a:t>से</a:t>
            </a:r>
            <a:r>
              <a:rPr lang="en-US" dirty="0" smtClean="0"/>
              <a:t>   </a:t>
            </a:r>
            <a:r>
              <a:rPr lang="en-US" dirty="0" err="1" smtClean="0"/>
              <a:t>नल</a:t>
            </a:r>
            <a:r>
              <a:rPr lang="en-US" dirty="0" smtClean="0"/>
              <a:t> ( Tap)</a:t>
            </a:r>
          </a:p>
          <a:p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43000"/>
            <a:ext cx="4041775" cy="1031875"/>
          </a:xfrm>
        </p:spPr>
        <p:txBody>
          <a:bodyPr/>
          <a:lstStyle/>
          <a:p>
            <a:r>
              <a:rPr lang="en-US" u="sng" dirty="0" smtClean="0"/>
              <a:t>न  </a:t>
            </a:r>
            <a:r>
              <a:rPr lang="en-US" u="sng" dirty="0" err="1" smtClean="0"/>
              <a:t>से</a:t>
            </a:r>
            <a:r>
              <a:rPr lang="en-US" u="sng" dirty="0" smtClean="0"/>
              <a:t>  </a:t>
            </a:r>
            <a:r>
              <a:rPr lang="en-US" u="sng" dirty="0" err="1" smtClean="0"/>
              <a:t>नमक</a:t>
            </a:r>
            <a:r>
              <a:rPr lang="en-US" u="sng" dirty="0" smtClean="0"/>
              <a:t>  - Salt</a:t>
            </a:r>
            <a:endParaRPr lang="en-US" dirty="0" smtClean="0"/>
          </a:p>
          <a:p>
            <a:endParaRPr lang="en-US" dirty="0"/>
          </a:p>
        </p:txBody>
      </p:sp>
      <p:pic>
        <p:nvPicPr>
          <p:cNvPr id="8" name="Content Placeholder 6" descr="Styles and Functions of 'Water Taps' - The Beneath the Counter Unit ·  Waterlogic"/>
          <p:cNvPicPr>
            <a:picLocks noGrp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57200" y="2057400"/>
            <a:ext cx="4040188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 descr="C:\Users\user\Downloads\Screenshot_20200705-193916~2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" y="1"/>
            <a:ext cx="1398876" cy="1371600"/>
          </a:xfrm>
          <a:prstGeom prst="rect">
            <a:avLst/>
          </a:prstGeom>
          <a:noFill/>
        </p:spPr>
      </p:pic>
      <p:pic>
        <p:nvPicPr>
          <p:cNvPr id="10" name="Picture 2" descr="C:\Users\user\Downloads\Screenshot_20200705-193955~2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543800" y="0"/>
            <a:ext cx="1600200" cy="944965"/>
          </a:xfrm>
          <a:prstGeom prst="rect">
            <a:avLst/>
          </a:prstGeom>
          <a:noFill/>
        </p:spPr>
      </p:pic>
      <p:sp>
        <p:nvSpPr>
          <p:cNvPr id="11" name="Content Placeholder 10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" name="Content Placeholder 9" descr="Screenshot_20200715-231951~2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45025" y="1752600"/>
            <a:ext cx="4041775" cy="44958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 प  </a:t>
            </a:r>
            <a:r>
              <a:rPr lang="en-US" dirty="0" err="1" smtClean="0"/>
              <a:t>से</a:t>
            </a:r>
            <a:r>
              <a:rPr lang="en-US" dirty="0" smtClean="0"/>
              <a:t>   </a:t>
            </a:r>
            <a:r>
              <a:rPr lang="en-US" dirty="0" err="1" smtClean="0"/>
              <a:t>शब्द</a:t>
            </a:r>
            <a:r>
              <a:rPr lang="en-US" dirty="0" smtClean="0"/>
              <a:t> 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प  </a:t>
            </a:r>
            <a:r>
              <a:rPr lang="en-US" dirty="0" err="1" smtClean="0"/>
              <a:t>से</a:t>
            </a:r>
            <a:r>
              <a:rPr lang="en-US" dirty="0" smtClean="0"/>
              <a:t> </a:t>
            </a:r>
            <a:r>
              <a:rPr lang="en-US" dirty="0" err="1" smtClean="0"/>
              <a:t>पंतग</a:t>
            </a:r>
            <a:r>
              <a:rPr lang="en-US" dirty="0" smtClean="0"/>
              <a:t>  (Kite)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/>
          </a:bodyPr>
          <a:lstStyle/>
          <a:p>
            <a:r>
              <a:rPr lang="en-US" u="sng" dirty="0" smtClean="0"/>
              <a:t>प  </a:t>
            </a:r>
            <a:r>
              <a:rPr lang="en-US" u="sng" dirty="0" err="1" smtClean="0"/>
              <a:t>से</a:t>
            </a:r>
            <a:r>
              <a:rPr lang="en-US" u="sng" dirty="0" smtClean="0"/>
              <a:t> </a:t>
            </a:r>
            <a:r>
              <a:rPr lang="en-US" u="sng" dirty="0" err="1" smtClean="0"/>
              <a:t>पानी</a:t>
            </a:r>
            <a:r>
              <a:rPr lang="en-US" u="sng" dirty="0" smtClean="0"/>
              <a:t>   -Water</a:t>
            </a:r>
            <a:endParaRPr lang="en-US" dirty="0" smtClean="0"/>
          </a:p>
          <a:p>
            <a:endParaRPr lang="en-US" u="sng" dirty="0" smtClean="0"/>
          </a:p>
        </p:txBody>
      </p:sp>
      <p:pic>
        <p:nvPicPr>
          <p:cNvPr id="7" name="Content Placeholder 3" descr="Screenshot_20200708-182108~2.png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381000" y="2133600"/>
            <a:ext cx="4040188" cy="3966986"/>
          </a:xfrm>
        </p:spPr>
      </p:pic>
      <p:pic>
        <p:nvPicPr>
          <p:cNvPr id="8" name="Picture 2" descr="C:\Users\user\Downloads\Screenshot_20200705-193916~2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" y="1"/>
            <a:ext cx="1398876" cy="1371600"/>
          </a:xfrm>
          <a:prstGeom prst="rect">
            <a:avLst/>
          </a:prstGeom>
          <a:noFill/>
        </p:spPr>
      </p:pic>
      <p:pic>
        <p:nvPicPr>
          <p:cNvPr id="9" name="Picture 2" descr="C:\Users\user\Downloads\Screenshot_20200705-193955~2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543800" y="0"/>
            <a:ext cx="1600200" cy="944965"/>
          </a:xfrm>
          <a:prstGeom prst="rect">
            <a:avLst/>
          </a:prstGeom>
          <a:noFill/>
        </p:spPr>
      </p:pic>
      <p:pic>
        <p:nvPicPr>
          <p:cNvPr id="10" name="Content Placeholder 3" descr="IMG_20200708_205407.JPG"/>
          <p:cNvPicPr>
            <a:picLocks noGrp="1" noChangeAspect="1"/>
          </p:cNvPicPr>
          <p:nvPr>
            <p:ph sz="quarter" idx="4"/>
          </p:nvPr>
        </p:nvPicPr>
        <p:blipFill>
          <a:blip r:embed="rId5" cstate="print"/>
          <a:stretch>
            <a:fillRect/>
          </a:stretch>
        </p:blipFill>
        <p:spPr>
          <a:xfrm>
            <a:off x="4645920" y="2133600"/>
            <a:ext cx="4039985" cy="3810001"/>
          </a:xfr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फ  </a:t>
            </a:r>
            <a:r>
              <a:rPr lang="en-US" dirty="0" err="1" smtClean="0"/>
              <a:t>से</a:t>
            </a:r>
            <a:r>
              <a:rPr lang="en-US" dirty="0" smtClean="0"/>
              <a:t> </a:t>
            </a:r>
            <a:r>
              <a:rPr lang="en-US" dirty="0" err="1" smtClean="0"/>
              <a:t>शब्द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फ  </a:t>
            </a:r>
            <a:r>
              <a:rPr lang="en-US" dirty="0" err="1" smtClean="0"/>
              <a:t>से</a:t>
            </a:r>
            <a:r>
              <a:rPr lang="en-US" dirty="0" smtClean="0"/>
              <a:t>  </a:t>
            </a:r>
            <a:r>
              <a:rPr lang="en-US" dirty="0" err="1" smtClean="0"/>
              <a:t>फल</a:t>
            </a:r>
            <a:r>
              <a:rPr lang="en-US" dirty="0" smtClean="0"/>
              <a:t> (Fruits)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2"/>
            <a:ext cx="4041775" cy="1055687"/>
          </a:xfrm>
        </p:spPr>
        <p:txBody>
          <a:bodyPr/>
          <a:lstStyle/>
          <a:p>
            <a:r>
              <a:rPr lang="en-US" u="sng" dirty="0" smtClean="0"/>
              <a:t>फ  </a:t>
            </a:r>
            <a:r>
              <a:rPr lang="en-US" u="sng" dirty="0" err="1" smtClean="0"/>
              <a:t>से</a:t>
            </a:r>
            <a:r>
              <a:rPr lang="en-US" u="sng" dirty="0" smtClean="0"/>
              <a:t>  </a:t>
            </a:r>
            <a:r>
              <a:rPr lang="en-US" u="sng" dirty="0" err="1" smtClean="0"/>
              <a:t>फसल</a:t>
            </a:r>
            <a:r>
              <a:rPr lang="en-US" u="sng" dirty="0" smtClean="0"/>
              <a:t>  - Field</a:t>
            </a:r>
            <a:endParaRPr lang="en-US" dirty="0" smtClean="0"/>
          </a:p>
          <a:p>
            <a:endParaRPr lang="en-US" dirty="0"/>
          </a:p>
        </p:txBody>
      </p:sp>
      <p:pic>
        <p:nvPicPr>
          <p:cNvPr id="7" name="Content Placeholder 3" descr="Screenshot_20200708-182305~2.png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57200" y="2286000"/>
            <a:ext cx="4040188" cy="3733800"/>
          </a:xfrm>
        </p:spPr>
      </p:pic>
      <p:pic>
        <p:nvPicPr>
          <p:cNvPr id="8" name="Picture 2" descr="C:\Users\user\Downloads\Screenshot_20200705-193916~2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" y="1"/>
            <a:ext cx="1398876" cy="1371600"/>
          </a:xfrm>
          <a:prstGeom prst="rect">
            <a:avLst/>
          </a:prstGeom>
          <a:noFill/>
        </p:spPr>
      </p:pic>
      <p:pic>
        <p:nvPicPr>
          <p:cNvPr id="9" name="Picture 2" descr="C:\Users\user\Downloads\Screenshot_20200705-193955~2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543800" y="0"/>
            <a:ext cx="1600200" cy="944965"/>
          </a:xfrm>
          <a:prstGeom prst="rect">
            <a:avLst/>
          </a:prstGeom>
          <a:noFill/>
        </p:spPr>
      </p:pic>
      <p:pic>
        <p:nvPicPr>
          <p:cNvPr id="10" name="Content Placeholder 9" descr="IMG_20200715_235030.JPG"/>
          <p:cNvPicPr>
            <a:picLocks noGrp="1" noChangeAspect="1"/>
          </p:cNvPicPr>
          <p:nvPr>
            <p:ph sz="quarter" idx="4"/>
          </p:nvPr>
        </p:nvPicPr>
        <p:blipFill>
          <a:blip r:embed="rId5"/>
          <a:stretch>
            <a:fillRect/>
          </a:stretch>
        </p:blipFill>
        <p:spPr>
          <a:xfrm>
            <a:off x="4645025" y="2514600"/>
            <a:ext cx="4041775" cy="3429000"/>
          </a:xfr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ख </a:t>
            </a:r>
            <a:r>
              <a:rPr lang="en-US" dirty="0" err="1" smtClean="0"/>
              <a:t>से</a:t>
            </a:r>
            <a:r>
              <a:rPr lang="en-US" dirty="0" smtClean="0"/>
              <a:t> </a:t>
            </a:r>
            <a:r>
              <a:rPr lang="en-US" dirty="0" err="1" smtClean="0"/>
              <a:t>शब्द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u="sng" dirty="0" smtClean="0"/>
              <a:t>ख  -  </a:t>
            </a:r>
            <a:r>
              <a:rPr lang="en-US" u="sng" dirty="0" err="1" smtClean="0"/>
              <a:t>खग</a:t>
            </a:r>
            <a:r>
              <a:rPr lang="en-US" u="sng" dirty="0" smtClean="0"/>
              <a:t>  Bird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ख – </a:t>
            </a:r>
            <a:r>
              <a:rPr lang="en-US" dirty="0" err="1" smtClean="0"/>
              <a:t>खरगोश</a:t>
            </a:r>
            <a:r>
              <a:rPr lang="en-US" dirty="0" smtClean="0"/>
              <a:t> (Rabbit)</a:t>
            </a:r>
          </a:p>
          <a:p>
            <a:endParaRPr lang="en-US" dirty="0"/>
          </a:p>
        </p:txBody>
      </p:sp>
      <p:pic>
        <p:nvPicPr>
          <p:cNvPr id="7" name="Content Placeholder 3" descr="IMG_20200705_141241(1).JPG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57200" y="2424163"/>
            <a:ext cx="4040188" cy="3452712"/>
          </a:xfrm>
        </p:spPr>
      </p:pic>
      <p:pic>
        <p:nvPicPr>
          <p:cNvPr id="8" name="Content Placeholder 7" descr="Florida White Rabbit Breed Information and Pictures - PetGuide.com"/>
          <p:cNvPicPr>
            <a:picLocks noGrp="1"/>
          </p:cNvPicPr>
          <p:nvPr>
            <p:ph sz="quarter" idx="4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4645025" y="2438400"/>
            <a:ext cx="4041775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 descr="C:\Users\user\Downloads\Screenshot_20200705-193916~2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" y="1"/>
            <a:ext cx="1398876" cy="1371600"/>
          </a:xfrm>
          <a:prstGeom prst="rect">
            <a:avLst/>
          </a:prstGeom>
          <a:noFill/>
        </p:spPr>
      </p:pic>
      <p:pic>
        <p:nvPicPr>
          <p:cNvPr id="10" name="Picture 2" descr="C:\Users\user\Downloads\Screenshot_20200705-193955~2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543800" y="0"/>
            <a:ext cx="1600200" cy="94496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ब  </a:t>
            </a:r>
            <a:r>
              <a:rPr lang="en-US" dirty="0" err="1" smtClean="0"/>
              <a:t>से</a:t>
            </a:r>
            <a:r>
              <a:rPr lang="en-US" dirty="0" smtClean="0"/>
              <a:t> </a:t>
            </a:r>
            <a:r>
              <a:rPr lang="en-US" dirty="0" err="1" smtClean="0"/>
              <a:t>शब्द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ब  </a:t>
            </a:r>
            <a:r>
              <a:rPr lang="en-US" dirty="0" err="1" smtClean="0"/>
              <a:t>से</a:t>
            </a:r>
            <a:r>
              <a:rPr lang="en-US" dirty="0" smtClean="0"/>
              <a:t>   </a:t>
            </a:r>
            <a:r>
              <a:rPr lang="en-US" dirty="0" err="1" smtClean="0"/>
              <a:t>बाघ</a:t>
            </a:r>
            <a:r>
              <a:rPr lang="en-US" dirty="0" smtClean="0"/>
              <a:t> (Tiger)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u="sng" dirty="0" smtClean="0"/>
              <a:t>ब  </a:t>
            </a:r>
            <a:r>
              <a:rPr lang="en-US" u="sng" dirty="0" err="1" smtClean="0"/>
              <a:t>से</a:t>
            </a:r>
            <a:r>
              <a:rPr lang="en-US" u="sng" dirty="0" smtClean="0"/>
              <a:t>  </a:t>
            </a:r>
            <a:r>
              <a:rPr lang="en-US" u="sng" dirty="0" err="1" smtClean="0"/>
              <a:t>बतख</a:t>
            </a:r>
            <a:r>
              <a:rPr lang="en-US" u="sng" dirty="0" smtClean="0"/>
              <a:t>  (Duck)</a:t>
            </a:r>
            <a:endParaRPr lang="en-US" dirty="0"/>
          </a:p>
        </p:txBody>
      </p:sp>
      <p:pic>
        <p:nvPicPr>
          <p:cNvPr id="7" name="Content Placeholder 3" descr="20200708_202538_edited(1).jpg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57200" y="2438400"/>
            <a:ext cx="4040188" cy="3733799"/>
          </a:xfrm>
        </p:spPr>
      </p:pic>
      <p:pic>
        <p:nvPicPr>
          <p:cNvPr id="8" name="Picture 2" descr="C:\Users\user\Downloads\Screenshot_20200705-193916~2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" y="1"/>
            <a:ext cx="1398876" cy="1371600"/>
          </a:xfrm>
          <a:prstGeom prst="rect">
            <a:avLst/>
          </a:prstGeom>
          <a:noFill/>
        </p:spPr>
      </p:pic>
      <p:pic>
        <p:nvPicPr>
          <p:cNvPr id="9" name="Picture 2" descr="C:\Users\user\Downloads\Screenshot_20200705-193955~2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543800" y="0"/>
            <a:ext cx="1600200" cy="944965"/>
          </a:xfrm>
          <a:prstGeom prst="rect">
            <a:avLst/>
          </a:prstGeom>
          <a:noFill/>
        </p:spPr>
      </p:pic>
      <p:pic>
        <p:nvPicPr>
          <p:cNvPr id="10" name="Content Placeholder 3" descr="Screenshot_20200708-182353~2.png"/>
          <p:cNvPicPr>
            <a:picLocks noGrp="1" noChangeAspect="1"/>
          </p:cNvPicPr>
          <p:nvPr>
            <p:ph sz="quarter" idx="4"/>
          </p:nvPr>
        </p:nvPicPr>
        <p:blipFill>
          <a:blip r:embed="rId5"/>
          <a:stretch>
            <a:fillRect/>
          </a:stretch>
        </p:blipFill>
        <p:spPr>
          <a:xfrm>
            <a:off x="5226296" y="2174875"/>
            <a:ext cx="2879233" cy="3951288"/>
          </a:xfr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भ  </a:t>
            </a:r>
            <a:r>
              <a:rPr lang="en-US" dirty="0" err="1" smtClean="0"/>
              <a:t>से</a:t>
            </a:r>
            <a:r>
              <a:rPr lang="en-US" dirty="0" smtClean="0"/>
              <a:t> </a:t>
            </a:r>
            <a:r>
              <a:rPr lang="en-US" dirty="0" err="1" smtClean="0"/>
              <a:t>शब्द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भ  </a:t>
            </a:r>
            <a:r>
              <a:rPr lang="en-US" dirty="0" err="1" smtClean="0"/>
              <a:t>से</a:t>
            </a:r>
            <a:r>
              <a:rPr lang="en-US" dirty="0" smtClean="0"/>
              <a:t> </a:t>
            </a:r>
            <a:r>
              <a:rPr lang="en-US" dirty="0" err="1" smtClean="0"/>
              <a:t>भवन</a:t>
            </a:r>
            <a:r>
              <a:rPr lang="en-US" dirty="0" smtClean="0"/>
              <a:t> (Building)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2"/>
            <a:ext cx="4041775" cy="903287"/>
          </a:xfrm>
        </p:spPr>
        <p:txBody>
          <a:bodyPr/>
          <a:lstStyle/>
          <a:p>
            <a:r>
              <a:rPr lang="en-US" u="sng" dirty="0" smtClean="0"/>
              <a:t>भ  </a:t>
            </a:r>
            <a:r>
              <a:rPr lang="en-US" u="sng" dirty="0" err="1" smtClean="0"/>
              <a:t>से</a:t>
            </a:r>
            <a:r>
              <a:rPr lang="en-US" u="sng" dirty="0" smtClean="0"/>
              <a:t> </a:t>
            </a:r>
            <a:r>
              <a:rPr lang="en-US" u="sng" dirty="0" err="1" smtClean="0"/>
              <a:t>भजन</a:t>
            </a:r>
            <a:r>
              <a:rPr lang="en-US" u="sng" dirty="0" smtClean="0"/>
              <a:t> -  </a:t>
            </a:r>
            <a:r>
              <a:rPr lang="en-US" u="sng" dirty="0" err="1" smtClean="0"/>
              <a:t>Bhajan</a:t>
            </a:r>
            <a:endParaRPr lang="en-US" dirty="0" smtClean="0"/>
          </a:p>
          <a:p>
            <a:endParaRPr lang="en-US" dirty="0"/>
          </a:p>
        </p:txBody>
      </p:sp>
      <p:pic>
        <p:nvPicPr>
          <p:cNvPr id="7" name="Picture 4" descr="C:\Users\user\Downloads\Screenshot_20200703-192030~2.pn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196463" y="2174875"/>
            <a:ext cx="2561661" cy="3951288"/>
          </a:xfrm>
          <a:prstGeom prst="rect">
            <a:avLst/>
          </a:prstGeom>
          <a:noFill/>
        </p:spPr>
      </p:pic>
      <p:pic>
        <p:nvPicPr>
          <p:cNvPr id="8" name="Picture 2" descr="C:\Users\user\Downloads\Screenshot_20200705-193916~2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" y="1"/>
            <a:ext cx="1398876" cy="1371600"/>
          </a:xfrm>
          <a:prstGeom prst="rect">
            <a:avLst/>
          </a:prstGeom>
          <a:noFill/>
        </p:spPr>
      </p:pic>
      <p:pic>
        <p:nvPicPr>
          <p:cNvPr id="9" name="Picture 2" descr="C:\Users\user\Downloads\Screenshot_20200705-193955~2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543800" y="0"/>
            <a:ext cx="1600200" cy="944965"/>
          </a:xfrm>
          <a:prstGeom prst="rect">
            <a:avLst/>
          </a:prstGeom>
          <a:noFill/>
        </p:spPr>
      </p:pic>
      <p:pic>
        <p:nvPicPr>
          <p:cNvPr id="10" name="Content Placeholder 7" descr="Screenshot_20200710-205019~2.png"/>
          <p:cNvPicPr>
            <a:picLocks noGrp="1" noChangeAspect="1"/>
          </p:cNvPicPr>
          <p:nvPr>
            <p:ph sz="quarter" idx="4"/>
          </p:nvPr>
        </p:nvPicPr>
        <p:blipFill>
          <a:blip r:embed="rId5"/>
          <a:stretch>
            <a:fillRect/>
          </a:stretch>
        </p:blipFill>
        <p:spPr>
          <a:xfrm>
            <a:off x="4645025" y="2209800"/>
            <a:ext cx="4041775" cy="3352801"/>
          </a:xfr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म  </a:t>
            </a:r>
            <a:r>
              <a:rPr lang="en-US" dirty="0" err="1" smtClean="0"/>
              <a:t>से</a:t>
            </a:r>
            <a:r>
              <a:rPr lang="en-US" dirty="0" smtClean="0"/>
              <a:t> </a:t>
            </a:r>
            <a:r>
              <a:rPr lang="en-US" dirty="0" err="1" smtClean="0"/>
              <a:t>शब्द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म  </a:t>
            </a:r>
            <a:r>
              <a:rPr lang="en-US" dirty="0" err="1" smtClean="0"/>
              <a:t>से</a:t>
            </a:r>
            <a:r>
              <a:rPr lang="en-US" dirty="0" smtClean="0"/>
              <a:t>  </a:t>
            </a:r>
            <a:r>
              <a:rPr lang="en-US" dirty="0" err="1" smtClean="0"/>
              <a:t>मगर</a:t>
            </a:r>
            <a:r>
              <a:rPr lang="en-US" dirty="0" smtClean="0"/>
              <a:t> (Crocodile)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2"/>
            <a:ext cx="4041775" cy="827087"/>
          </a:xfrm>
        </p:spPr>
        <p:txBody>
          <a:bodyPr/>
          <a:lstStyle/>
          <a:p>
            <a:r>
              <a:rPr lang="en-US" u="sng" dirty="0" smtClean="0"/>
              <a:t>म  </a:t>
            </a:r>
            <a:r>
              <a:rPr lang="en-US" u="sng" dirty="0" err="1" smtClean="0"/>
              <a:t>से</a:t>
            </a:r>
            <a:r>
              <a:rPr lang="en-US" u="sng" dirty="0" smtClean="0"/>
              <a:t>  </a:t>
            </a:r>
            <a:r>
              <a:rPr lang="en-US" u="sng" dirty="0" err="1" smtClean="0"/>
              <a:t>मछली</a:t>
            </a:r>
            <a:r>
              <a:rPr lang="en-US" u="sng" dirty="0" smtClean="0"/>
              <a:t> (Fish)</a:t>
            </a:r>
            <a:endParaRPr lang="en-US" dirty="0" smtClean="0"/>
          </a:p>
          <a:p>
            <a:endParaRPr lang="en-US" dirty="0"/>
          </a:p>
        </p:txBody>
      </p:sp>
      <p:pic>
        <p:nvPicPr>
          <p:cNvPr id="8" name="Content Placeholder 3" descr="Screenshot_20200708-182639~2.png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955942" y="2174875"/>
            <a:ext cx="3042703" cy="3951288"/>
          </a:xfrm>
        </p:spPr>
      </p:pic>
      <p:pic>
        <p:nvPicPr>
          <p:cNvPr id="9" name="Picture 2" descr="C:\Users\user\Downloads\Screenshot_20200705-193916~2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" y="1"/>
            <a:ext cx="1398876" cy="1371600"/>
          </a:xfrm>
          <a:prstGeom prst="rect">
            <a:avLst/>
          </a:prstGeom>
          <a:noFill/>
        </p:spPr>
      </p:pic>
      <p:pic>
        <p:nvPicPr>
          <p:cNvPr id="10" name="Picture 2" descr="C:\Users\user\Downloads\Screenshot_20200705-193955~2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543800" y="0"/>
            <a:ext cx="1600200" cy="944965"/>
          </a:xfrm>
          <a:prstGeom prst="rect">
            <a:avLst/>
          </a:prstGeom>
          <a:noFill/>
        </p:spPr>
      </p:pic>
      <p:pic>
        <p:nvPicPr>
          <p:cNvPr id="11" name="Content Placeholder 3" descr="Screenshot_20200708-181006~2.png"/>
          <p:cNvPicPr>
            <a:picLocks noGrp="1" noChangeAspect="1"/>
          </p:cNvPicPr>
          <p:nvPr>
            <p:ph sz="quarter" idx="4"/>
          </p:nvPr>
        </p:nvPicPr>
        <p:blipFill>
          <a:blip r:embed="rId5"/>
          <a:stretch>
            <a:fillRect/>
          </a:stretch>
        </p:blipFill>
        <p:spPr>
          <a:xfrm>
            <a:off x="4645025" y="2133600"/>
            <a:ext cx="4041775" cy="3962400"/>
          </a:xfr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य  </a:t>
            </a:r>
            <a:r>
              <a:rPr lang="en-US" dirty="0" err="1" smtClean="0"/>
              <a:t>से</a:t>
            </a:r>
            <a:r>
              <a:rPr lang="en-US" dirty="0" smtClean="0"/>
              <a:t> </a:t>
            </a:r>
            <a:r>
              <a:rPr lang="en-US" dirty="0" err="1" smtClean="0"/>
              <a:t>शब्द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य  </a:t>
            </a:r>
            <a:r>
              <a:rPr lang="en-US" dirty="0" err="1" smtClean="0"/>
              <a:t>से</a:t>
            </a:r>
            <a:r>
              <a:rPr lang="en-US" dirty="0" smtClean="0"/>
              <a:t>  </a:t>
            </a:r>
            <a:r>
              <a:rPr lang="en-US" dirty="0" err="1" smtClean="0"/>
              <a:t>युवक</a:t>
            </a:r>
            <a:r>
              <a:rPr lang="en-US" dirty="0" smtClean="0"/>
              <a:t> (Young Man)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u="sng" dirty="0" smtClean="0"/>
              <a:t>य  </a:t>
            </a:r>
            <a:r>
              <a:rPr lang="en-US" u="sng" dirty="0" err="1" smtClean="0"/>
              <a:t>से</a:t>
            </a:r>
            <a:r>
              <a:rPr lang="en-US" u="sng" dirty="0" smtClean="0"/>
              <a:t>  </a:t>
            </a:r>
            <a:r>
              <a:rPr lang="en-US" u="sng" dirty="0" err="1" smtClean="0"/>
              <a:t>यज्ञ</a:t>
            </a:r>
            <a:r>
              <a:rPr lang="en-US" u="sng" dirty="0" smtClean="0"/>
              <a:t>  (oblation)</a:t>
            </a:r>
            <a:endParaRPr lang="en-US" dirty="0"/>
          </a:p>
        </p:txBody>
      </p:sp>
      <p:pic>
        <p:nvPicPr>
          <p:cNvPr id="7" name="Content Placeholder 3" descr="Screenshot_20200708-182507~2.png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424341" y="2174875"/>
            <a:ext cx="2105906" cy="3951288"/>
          </a:xfrm>
        </p:spPr>
      </p:pic>
      <p:pic>
        <p:nvPicPr>
          <p:cNvPr id="8" name="Picture 2" descr="C:\Users\user\Downloads\Screenshot_20200705-193916~2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" y="1"/>
            <a:ext cx="1398876" cy="1371600"/>
          </a:xfrm>
          <a:prstGeom prst="rect">
            <a:avLst/>
          </a:prstGeom>
          <a:noFill/>
        </p:spPr>
      </p:pic>
      <p:pic>
        <p:nvPicPr>
          <p:cNvPr id="9" name="Picture 2" descr="C:\Users\user\Downloads\Screenshot_20200705-193955~2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543800" y="0"/>
            <a:ext cx="1600200" cy="944965"/>
          </a:xfrm>
          <a:prstGeom prst="rect">
            <a:avLst/>
          </a:prstGeom>
          <a:noFill/>
        </p:spPr>
      </p:pic>
      <p:pic>
        <p:nvPicPr>
          <p:cNvPr id="10" name="Content Placeholder 5" descr="Screenshot_20200703-191508~2.png"/>
          <p:cNvPicPr>
            <a:picLocks noGrp="1" noChangeAspect="1"/>
          </p:cNvPicPr>
          <p:nvPr>
            <p:ph sz="quarter" idx="4"/>
          </p:nvPr>
        </p:nvPicPr>
        <p:blipFill>
          <a:blip r:embed="rId5"/>
          <a:stretch>
            <a:fillRect/>
          </a:stretch>
        </p:blipFill>
        <p:spPr>
          <a:xfrm>
            <a:off x="4645025" y="2362200"/>
            <a:ext cx="4041775" cy="342900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र  </a:t>
            </a:r>
            <a:r>
              <a:rPr lang="en-US" dirty="0" err="1" smtClean="0"/>
              <a:t>से</a:t>
            </a:r>
            <a:r>
              <a:rPr lang="en-US" dirty="0" smtClean="0"/>
              <a:t> </a:t>
            </a:r>
            <a:r>
              <a:rPr lang="en-US" dirty="0" err="1" smtClean="0"/>
              <a:t>शब्द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र  </a:t>
            </a:r>
            <a:r>
              <a:rPr lang="en-US" dirty="0" err="1" smtClean="0"/>
              <a:t>से</a:t>
            </a:r>
            <a:r>
              <a:rPr lang="en-US" dirty="0" smtClean="0"/>
              <a:t>  </a:t>
            </a:r>
            <a:r>
              <a:rPr lang="en-US" dirty="0" err="1" smtClean="0"/>
              <a:t>रथ</a:t>
            </a:r>
            <a:r>
              <a:rPr lang="en-US" dirty="0" smtClean="0"/>
              <a:t> (Chariot)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371600"/>
            <a:ext cx="4041775" cy="914399"/>
          </a:xfrm>
        </p:spPr>
        <p:txBody>
          <a:bodyPr/>
          <a:lstStyle/>
          <a:p>
            <a:r>
              <a:rPr lang="en-US" u="sng" dirty="0" smtClean="0"/>
              <a:t>र   </a:t>
            </a:r>
            <a:r>
              <a:rPr lang="en-US" u="sng" dirty="0" err="1" smtClean="0"/>
              <a:t>से</a:t>
            </a:r>
            <a:r>
              <a:rPr lang="en-US" u="sng" dirty="0" smtClean="0"/>
              <a:t>   </a:t>
            </a:r>
            <a:r>
              <a:rPr lang="en-US" u="sng" dirty="0" err="1" smtClean="0"/>
              <a:t>राजा</a:t>
            </a:r>
            <a:r>
              <a:rPr lang="en-US" u="sng" dirty="0" smtClean="0"/>
              <a:t>  - King </a:t>
            </a:r>
            <a:endParaRPr lang="en-US" dirty="0" smtClean="0"/>
          </a:p>
          <a:p>
            <a:endParaRPr lang="en-US" dirty="0"/>
          </a:p>
        </p:txBody>
      </p:sp>
      <p:pic>
        <p:nvPicPr>
          <p:cNvPr id="7" name="Content Placeholder 3" descr="Screenshot_20200708_201603(1)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57200" y="2528832"/>
            <a:ext cx="4040188" cy="3243373"/>
          </a:xfrm>
        </p:spPr>
      </p:pic>
      <p:pic>
        <p:nvPicPr>
          <p:cNvPr id="8" name="Picture 2" descr="C:\Users\user\Downloads\Screenshot_20200705-193916~2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" y="1"/>
            <a:ext cx="1398876" cy="1371600"/>
          </a:xfrm>
          <a:prstGeom prst="rect">
            <a:avLst/>
          </a:prstGeom>
          <a:noFill/>
        </p:spPr>
      </p:pic>
      <p:pic>
        <p:nvPicPr>
          <p:cNvPr id="9" name="Picture 2" descr="C:\Users\user\Downloads\Screenshot_20200705-193955~2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543800" y="0"/>
            <a:ext cx="1600200" cy="944965"/>
          </a:xfrm>
          <a:prstGeom prst="rect">
            <a:avLst/>
          </a:prstGeom>
          <a:noFill/>
        </p:spPr>
      </p:pic>
      <p:sp>
        <p:nvSpPr>
          <p:cNvPr id="11" name="Content Placeholder 10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" name="Content Placeholder 7" descr="Screenshot_20200715-202018~2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45025" y="2286000"/>
            <a:ext cx="4041775" cy="3886199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ल  </a:t>
            </a:r>
            <a:r>
              <a:rPr lang="en-US" dirty="0" err="1" smtClean="0"/>
              <a:t>से</a:t>
            </a:r>
            <a:r>
              <a:rPr lang="en-US" dirty="0" smtClean="0"/>
              <a:t> </a:t>
            </a:r>
            <a:r>
              <a:rPr lang="en-US" dirty="0" err="1" smtClean="0"/>
              <a:t>शब्द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ल  </a:t>
            </a:r>
            <a:r>
              <a:rPr lang="en-US" dirty="0" err="1" smtClean="0"/>
              <a:t>से</a:t>
            </a:r>
            <a:r>
              <a:rPr lang="en-US" dirty="0" smtClean="0"/>
              <a:t>  </a:t>
            </a:r>
            <a:r>
              <a:rPr lang="en-US" dirty="0" err="1" smtClean="0"/>
              <a:t>लडका</a:t>
            </a:r>
            <a:r>
              <a:rPr lang="en-US" dirty="0" smtClean="0"/>
              <a:t> (Boy)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u="sng" dirty="0" smtClean="0"/>
              <a:t>ल   </a:t>
            </a:r>
            <a:r>
              <a:rPr lang="en-US" u="sng" dirty="0" err="1" smtClean="0"/>
              <a:t>से</a:t>
            </a:r>
            <a:r>
              <a:rPr lang="en-US" u="sng" dirty="0" smtClean="0"/>
              <a:t>  </a:t>
            </a:r>
            <a:r>
              <a:rPr lang="en-US" u="sng" dirty="0" err="1" smtClean="0"/>
              <a:t>लहर</a:t>
            </a:r>
            <a:r>
              <a:rPr lang="en-US" u="sng" dirty="0" smtClean="0"/>
              <a:t> (Wave)</a:t>
            </a:r>
            <a:endParaRPr lang="en-US" dirty="0"/>
          </a:p>
        </p:txBody>
      </p:sp>
      <p:pic>
        <p:nvPicPr>
          <p:cNvPr id="7" name="Content Placeholder 3" descr="Screenshot_20200708_201301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57200" y="2362201"/>
            <a:ext cx="4040188" cy="3276600"/>
          </a:xfrm>
        </p:spPr>
      </p:pic>
      <p:pic>
        <p:nvPicPr>
          <p:cNvPr id="8" name="Picture 2" descr="C:\Users\user\Downloads\Screenshot_20200705-193916~2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" y="1"/>
            <a:ext cx="1398876" cy="1371600"/>
          </a:xfrm>
          <a:prstGeom prst="rect">
            <a:avLst/>
          </a:prstGeom>
          <a:noFill/>
        </p:spPr>
      </p:pic>
      <p:pic>
        <p:nvPicPr>
          <p:cNvPr id="9" name="Picture 2" descr="C:\Users\user\Downloads\Screenshot_20200705-193955~2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543800" y="0"/>
            <a:ext cx="1600200" cy="944965"/>
          </a:xfrm>
          <a:prstGeom prst="rect">
            <a:avLst/>
          </a:prstGeom>
          <a:noFill/>
        </p:spPr>
      </p:pic>
      <p:pic>
        <p:nvPicPr>
          <p:cNvPr id="10" name="Content Placeholder 5" descr="Ocean Waves VS Sea Waves – Useful Information for Tourists – Travelrows®  LLC Travel Company – Tours, Cruises, Luxury Vacation Packages"/>
          <p:cNvPicPr>
            <a:picLocks noGrp="1"/>
          </p:cNvPicPr>
          <p:nvPr>
            <p:ph sz="quarter" idx="4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5192" y="2286000"/>
            <a:ext cx="390144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व </a:t>
            </a:r>
            <a:r>
              <a:rPr lang="en-US" dirty="0" err="1" smtClean="0"/>
              <a:t>से</a:t>
            </a:r>
            <a:r>
              <a:rPr lang="en-US" dirty="0" smtClean="0"/>
              <a:t>  </a:t>
            </a:r>
            <a:r>
              <a:rPr lang="en-US" dirty="0" err="1" smtClean="0"/>
              <a:t>शब्द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व  </a:t>
            </a:r>
            <a:r>
              <a:rPr lang="en-US" dirty="0" err="1" smtClean="0"/>
              <a:t>से</a:t>
            </a:r>
            <a:r>
              <a:rPr lang="en-US" dirty="0" smtClean="0"/>
              <a:t>  </a:t>
            </a:r>
            <a:r>
              <a:rPr lang="en-US" dirty="0" err="1" smtClean="0"/>
              <a:t>वट</a:t>
            </a:r>
            <a:r>
              <a:rPr lang="en-US" dirty="0" smtClean="0"/>
              <a:t> (Banyan Tree)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43000"/>
            <a:ext cx="4041775" cy="1031875"/>
          </a:xfrm>
        </p:spPr>
        <p:txBody>
          <a:bodyPr/>
          <a:lstStyle/>
          <a:p>
            <a:r>
              <a:rPr lang="en-US" u="sng" dirty="0" smtClean="0"/>
              <a:t>व  </a:t>
            </a:r>
            <a:r>
              <a:rPr lang="en-US" u="sng" dirty="0" err="1" smtClean="0"/>
              <a:t>से</a:t>
            </a:r>
            <a:r>
              <a:rPr lang="en-US" u="sng" dirty="0" smtClean="0"/>
              <a:t>  </a:t>
            </a:r>
            <a:r>
              <a:rPr lang="en-US" u="sng" dirty="0" err="1" smtClean="0"/>
              <a:t>वन</a:t>
            </a:r>
            <a:r>
              <a:rPr lang="en-US" u="sng" dirty="0" smtClean="0"/>
              <a:t>  - Forest</a:t>
            </a:r>
            <a:endParaRPr lang="en-US" dirty="0" smtClean="0"/>
          </a:p>
          <a:p>
            <a:endParaRPr lang="en-US" dirty="0"/>
          </a:p>
        </p:txBody>
      </p:sp>
      <p:pic>
        <p:nvPicPr>
          <p:cNvPr id="7" name="Content Placeholder 3" descr="Screenshot_20200708_204905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57200" y="2912276"/>
            <a:ext cx="4040188" cy="2476486"/>
          </a:xfrm>
        </p:spPr>
      </p:pic>
      <p:pic>
        <p:nvPicPr>
          <p:cNvPr id="8" name="Picture 2" descr="C:\Users\user\Downloads\Screenshot_20200705-193916~2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" y="1"/>
            <a:ext cx="1398876" cy="1371600"/>
          </a:xfrm>
          <a:prstGeom prst="rect">
            <a:avLst/>
          </a:prstGeom>
          <a:noFill/>
        </p:spPr>
      </p:pic>
      <p:pic>
        <p:nvPicPr>
          <p:cNvPr id="9" name="Picture 2" descr="C:\Users\user\Downloads\Screenshot_20200705-193955~2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543800" y="0"/>
            <a:ext cx="1600200" cy="944965"/>
          </a:xfrm>
          <a:prstGeom prst="rect">
            <a:avLst/>
          </a:prstGeom>
          <a:noFill/>
        </p:spPr>
      </p:pic>
      <p:pic>
        <p:nvPicPr>
          <p:cNvPr id="10" name="Content Placeholder 7" descr="Screenshot_20200715-202256~2.png"/>
          <p:cNvPicPr>
            <a:picLocks noGrp="1" noChangeAspect="1"/>
          </p:cNvPicPr>
          <p:nvPr>
            <p:ph sz="quarter" idx="4"/>
          </p:nvPr>
        </p:nvPicPr>
        <p:blipFill>
          <a:blip r:embed="rId5" cstate="print"/>
          <a:stretch>
            <a:fillRect/>
          </a:stretch>
        </p:blipFill>
        <p:spPr>
          <a:xfrm>
            <a:off x="5323887" y="2174875"/>
            <a:ext cx="2684050" cy="3951288"/>
          </a:xfr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श  </a:t>
            </a:r>
            <a:r>
              <a:rPr lang="en-US" dirty="0" err="1" smtClean="0"/>
              <a:t>से</a:t>
            </a:r>
            <a:r>
              <a:rPr lang="en-US" dirty="0" smtClean="0"/>
              <a:t> </a:t>
            </a:r>
            <a:r>
              <a:rPr lang="en-US" dirty="0" err="1" smtClean="0"/>
              <a:t>शब्द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श  </a:t>
            </a:r>
            <a:r>
              <a:rPr lang="en-US" dirty="0" err="1" smtClean="0"/>
              <a:t>से</a:t>
            </a:r>
            <a:r>
              <a:rPr lang="en-US" dirty="0" smtClean="0"/>
              <a:t>  </a:t>
            </a:r>
            <a:r>
              <a:rPr lang="en-US" dirty="0" err="1" smtClean="0"/>
              <a:t>शहद</a:t>
            </a:r>
            <a:r>
              <a:rPr lang="en-US" dirty="0" smtClean="0"/>
              <a:t> (Honey)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2"/>
            <a:ext cx="4041775" cy="750887"/>
          </a:xfrm>
        </p:spPr>
        <p:txBody>
          <a:bodyPr/>
          <a:lstStyle/>
          <a:p>
            <a:r>
              <a:rPr lang="en-US" u="sng" dirty="0" smtClean="0"/>
              <a:t>श  </a:t>
            </a:r>
            <a:r>
              <a:rPr lang="en-US" u="sng" dirty="0" err="1" smtClean="0"/>
              <a:t>से</a:t>
            </a:r>
            <a:r>
              <a:rPr lang="en-US" u="sng" dirty="0" smtClean="0"/>
              <a:t>  </a:t>
            </a:r>
            <a:r>
              <a:rPr lang="en-US" u="sng" dirty="0" err="1" smtClean="0"/>
              <a:t>शरबत</a:t>
            </a:r>
            <a:r>
              <a:rPr lang="en-US" u="sng" dirty="0" smtClean="0"/>
              <a:t> - Juice</a:t>
            </a:r>
            <a:endParaRPr lang="en-US" dirty="0" smtClean="0"/>
          </a:p>
          <a:p>
            <a:endParaRPr lang="en-US" dirty="0"/>
          </a:p>
        </p:txBody>
      </p:sp>
      <p:pic>
        <p:nvPicPr>
          <p:cNvPr id="9" name="Content Placeholder 3" descr="416,679 Honey Stock Photos, Pictures &amp; Royalty-Free Images - iStock"/>
          <p:cNvPicPr>
            <a:picLocks noGrp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33400" y="2895600"/>
            <a:ext cx="3810000" cy="34054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 descr="C:\Users\user\Downloads\Screenshot_20200705-193916~2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" y="1"/>
            <a:ext cx="1398876" cy="1371600"/>
          </a:xfrm>
          <a:prstGeom prst="rect">
            <a:avLst/>
          </a:prstGeom>
          <a:noFill/>
        </p:spPr>
      </p:pic>
      <p:pic>
        <p:nvPicPr>
          <p:cNvPr id="11" name="Picture 2" descr="C:\Users\user\Downloads\Screenshot_20200705-193955~2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543800" y="0"/>
            <a:ext cx="1600200" cy="944965"/>
          </a:xfrm>
          <a:prstGeom prst="rect">
            <a:avLst/>
          </a:prstGeom>
          <a:noFill/>
        </p:spPr>
      </p:pic>
      <p:pic>
        <p:nvPicPr>
          <p:cNvPr id="13" name="Content Placeholder 13" descr="Screenshot_20200715-234616~2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95800" y="2133600"/>
            <a:ext cx="3581400" cy="3951288"/>
          </a:xfrm>
          <a:prstGeom prst="rect">
            <a:avLst/>
          </a:prstGeom>
        </p:spPr>
      </p:pic>
      <p:sp>
        <p:nvSpPr>
          <p:cNvPr id="14" name="Content Placeholder 13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 smtClean="0"/>
              <a:t>ष</a:t>
            </a:r>
            <a:r>
              <a:rPr lang="en-US" dirty="0" smtClean="0"/>
              <a:t> </a:t>
            </a:r>
            <a:r>
              <a:rPr lang="en-US" dirty="0" err="1" smtClean="0"/>
              <a:t>से</a:t>
            </a:r>
            <a:r>
              <a:rPr lang="en-US" dirty="0" smtClean="0"/>
              <a:t> </a:t>
            </a:r>
            <a:r>
              <a:rPr lang="en-US" dirty="0" err="1" smtClean="0"/>
              <a:t>शब्द</a:t>
            </a:r>
            <a:r>
              <a:rPr lang="en-US" dirty="0" smtClean="0"/>
              <a:t>  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u="sng" dirty="0" err="1" smtClean="0"/>
              <a:t>ष</a:t>
            </a:r>
            <a:r>
              <a:rPr lang="en-US" dirty="0" err="1" smtClean="0"/>
              <a:t>ट्कोण</a:t>
            </a:r>
            <a:r>
              <a:rPr lang="en-US" dirty="0" smtClean="0"/>
              <a:t>  </a:t>
            </a:r>
            <a:r>
              <a:rPr lang="en-US" dirty="0" err="1" smtClean="0"/>
              <a:t>से</a:t>
            </a:r>
            <a:r>
              <a:rPr lang="en-US" dirty="0" smtClean="0"/>
              <a:t>  (Hexagon)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u="sng" dirty="0" smtClean="0"/>
              <a:t>ष  </a:t>
            </a:r>
            <a:r>
              <a:rPr lang="en-US" u="sng" dirty="0" err="1" smtClean="0"/>
              <a:t>से</a:t>
            </a:r>
            <a:r>
              <a:rPr lang="en-US" u="sng" dirty="0" smtClean="0"/>
              <a:t>  </a:t>
            </a:r>
            <a:r>
              <a:rPr lang="en-US" u="sng" dirty="0" err="1" smtClean="0"/>
              <a:t>षडानन</a:t>
            </a:r>
            <a:r>
              <a:rPr lang="en-US" u="sng" dirty="0" smtClean="0"/>
              <a:t> (Lord </a:t>
            </a:r>
            <a:r>
              <a:rPr lang="en-US" u="sng" dirty="0" err="1" smtClean="0"/>
              <a:t>Karthikeya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7" name="Content Placeholder 3" descr="Hexagon Shape Images, Stock Photos &amp; Vectors | Shutterstock"/>
          <p:cNvPicPr>
            <a:picLocks noGrp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33400" y="2209800"/>
            <a:ext cx="3733799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 descr="C:\Users\user\Downloads\Screenshot_20200705-193916~2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" y="1"/>
            <a:ext cx="1398876" cy="1371600"/>
          </a:xfrm>
          <a:prstGeom prst="rect">
            <a:avLst/>
          </a:prstGeom>
          <a:noFill/>
        </p:spPr>
      </p:pic>
      <p:pic>
        <p:nvPicPr>
          <p:cNvPr id="9" name="Picture 2" descr="C:\Users\user\Downloads\Screenshot_20200705-193955~2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543800" y="0"/>
            <a:ext cx="1600200" cy="944965"/>
          </a:xfrm>
          <a:prstGeom prst="rect">
            <a:avLst/>
          </a:prstGeom>
          <a:noFill/>
        </p:spPr>
      </p:pic>
      <p:pic>
        <p:nvPicPr>
          <p:cNvPr id="10" name="Content Placeholder 5" descr="Screenshot_20200710_215045.JPG"/>
          <p:cNvPicPr>
            <a:picLocks noGrp="1" noChangeAspect="1"/>
          </p:cNvPicPr>
          <p:nvPr>
            <p:ph sz="quarter" idx="4"/>
          </p:nvPr>
        </p:nvPicPr>
        <p:blipFill>
          <a:blip r:embed="rId5" cstate="print"/>
          <a:stretch>
            <a:fillRect/>
          </a:stretch>
        </p:blipFill>
        <p:spPr>
          <a:xfrm>
            <a:off x="5148348" y="2174875"/>
            <a:ext cx="3035129" cy="3951288"/>
          </a:xfr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 smtClean="0"/>
              <a:t>स  </a:t>
            </a:r>
            <a:r>
              <a:rPr lang="en-US" b="1" u="sng" dirty="0" err="1" smtClean="0"/>
              <a:t>से</a:t>
            </a:r>
            <a:r>
              <a:rPr lang="en-US" b="1" u="sng" dirty="0" smtClean="0"/>
              <a:t> </a:t>
            </a:r>
            <a:r>
              <a:rPr lang="en-US" dirty="0" err="1" smtClean="0"/>
              <a:t>शब्द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u="sng" dirty="0" smtClean="0"/>
              <a:t>स  </a:t>
            </a:r>
            <a:r>
              <a:rPr lang="en-US" u="sng" dirty="0" err="1" smtClean="0"/>
              <a:t>से</a:t>
            </a:r>
            <a:r>
              <a:rPr lang="en-US" u="sng" dirty="0" smtClean="0"/>
              <a:t>   </a:t>
            </a:r>
            <a:r>
              <a:rPr lang="en-US" u="sng" dirty="0" err="1" smtClean="0"/>
              <a:t>सरताज</a:t>
            </a:r>
            <a:r>
              <a:rPr lang="en-US" u="sng" dirty="0" smtClean="0"/>
              <a:t> (Crown)</a:t>
            </a:r>
            <a:endParaRPr lang="en-US" dirty="0"/>
          </a:p>
        </p:txBody>
      </p:sp>
      <p:pic>
        <p:nvPicPr>
          <p:cNvPr id="8" name="Picture 2" descr="C:\Users\user\Downloads\Screenshot_20200705-193916~2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1"/>
            <a:ext cx="1398876" cy="1371600"/>
          </a:xfrm>
          <a:prstGeom prst="rect">
            <a:avLst/>
          </a:prstGeom>
          <a:noFill/>
        </p:spPr>
      </p:pic>
      <p:pic>
        <p:nvPicPr>
          <p:cNvPr id="9" name="Picture 2" descr="C:\Users\user\Downloads\Screenshot_20200705-193955~2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43800" y="0"/>
            <a:ext cx="1600200" cy="944965"/>
          </a:xfrm>
          <a:prstGeom prst="rect">
            <a:avLst/>
          </a:prstGeom>
          <a:noFill/>
        </p:spPr>
      </p:pic>
      <p:pic>
        <p:nvPicPr>
          <p:cNvPr id="10" name="Content Placeholder 5" descr="Screenshot_20200710_214518.JPG"/>
          <p:cNvPicPr>
            <a:picLocks noGrp="1" noChangeAspect="1"/>
          </p:cNvPicPr>
          <p:nvPr>
            <p:ph sz="quarter" idx="4"/>
          </p:nvPr>
        </p:nvPicPr>
        <p:blipFill>
          <a:blip r:embed="rId4"/>
          <a:stretch>
            <a:fillRect/>
          </a:stretch>
        </p:blipFill>
        <p:spPr>
          <a:xfrm>
            <a:off x="4645025" y="2557849"/>
            <a:ext cx="4041775" cy="3185339"/>
          </a:xfrm>
        </p:spPr>
      </p:pic>
      <p:pic>
        <p:nvPicPr>
          <p:cNvPr id="12" name="Content Placeholder 9" descr="Screenshot_20200715-202338~2.png"/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457200" y="2438400"/>
            <a:ext cx="4040188" cy="3078488"/>
          </a:xfrm>
        </p:spPr>
      </p:pic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219200"/>
            <a:ext cx="4040188" cy="1143000"/>
          </a:xfrm>
        </p:spPr>
        <p:txBody>
          <a:bodyPr/>
          <a:lstStyle/>
          <a:p>
            <a:r>
              <a:rPr lang="en-US" u="sng" dirty="0" smtClean="0"/>
              <a:t>स   </a:t>
            </a:r>
            <a:r>
              <a:rPr lang="en-US" u="sng" dirty="0" err="1" smtClean="0"/>
              <a:t>से</a:t>
            </a:r>
            <a:r>
              <a:rPr lang="en-US" u="sng" dirty="0" smtClean="0"/>
              <a:t>   </a:t>
            </a:r>
            <a:r>
              <a:rPr lang="en-US" u="sng" dirty="0" err="1" smtClean="0"/>
              <a:t>सरकस</a:t>
            </a:r>
            <a:r>
              <a:rPr lang="en-US" u="sng" dirty="0" smtClean="0"/>
              <a:t>  -Circus</a:t>
            </a:r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ग </a:t>
            </a:r>
            <a:r>
              <a:rPr lang="en-US" dirty="0" err="1" smtClean="0"/>
              <a:t>से</a:t>
            </a:r>
            <a:r>
              <a:rPr lang="en-US" dirty="0" smtClean="0"/>
              <a:t> </a:t>
            </a:r>
            <a:r>
              <a:rPr lang="en-US" dirty="0" err="1" smtClean="0"/>
              <a:t>शब्द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19200"/>
            <a:ext cx="4038600" cy="955675"/>
          </a:xfrm>
        </p:spPr>
        <p:txBody>
          <a:bodyPr/>
          <a:lstStyle/>
          <a:p>
            <a:r>
              <a:rPr lang="en-US" u="sng" dirty="0" err="1" smtClean="0"/>
              <a:t>गज</a:t>
            </a:r>
            <a:r>
              <a:rPr lang="en-US" u="sng" dirty="0" smtClean="0"/>
              <a:t>  - Elephant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24400" y="1219200"/>
            <a:ext cx="3962400" cy="955675"/>
          </a:xfrm>
        </p:spPr>
        <p:txBody>
          <a:bodyPr/>
          <a:lstStyle/>
          <a:p>
            <a:r>
              <a:rPr lang="en-US" u="sng" dirty="0" err="1" smtClean="0"/>
              <a:t>गाजर</a:t>
            </a:r>
            <a:r>
              <a:rPr lang="en-US" u="sng" dirty="0" smtClean="0"/>
              <a:t>  - Carrot</a:t>
            </a:r>
            <a:endParaRPr lang="en-US" dirty="0" smtClean="0"/>
          </a:p>
          <a:p>
            <a:endParaRPr lang="en-US" dirty="0"/>
          </a:p>
        </p:txBody>
      </p:sp>
      <p:pic>
        <p:nvPicPr>
          <p:cNvPr id="7" name="Content Placeholder 3" descr="Screenshot_20200705_141346.JPG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57200" y="2508891"/>
            <a:ext cx="4040188" cy="3283255"/>
          </a:xfrm>
        </p:spPr>
      </p:pic>
      <p:pic>
        <p:nvPicPr>
          <p:cNvPr id="8" name="Content Placeholder 7" descr="Red Carrots (Desi Gajar) Versus Orange Carrots: Which Ones Would You  Choose? - NDTV Food"/>
          <p:cNvPicPr>
            <a:picLocks noGrp="1"/>
          </p:cNvPicPr>
          <p:nvPr>
            <p:ph sz="quarter" idx="4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4645025" y="2362200"/>
            <a:ext cx="4041775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 descr="C:\Users\user\Downloads\Screenshot_20200705-193916~2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" y="1"/>
            <a:ext cx="1398876" cy="1371600"/>
          </a:xfrm>
          <a:prstGeom prst="rect">
            <a:avLst/>
          </a:prstGeom>
          <a:noFill/>
        </p:spPr>
      </p:pic>
      <p:pic>
        <p:nvPicPr>
          <p:cNvPr id="10" name="Picture 2" descr="C:\Users\user\Downloads\Screenshot_20200705-193955~2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543800" y="0"/>
            <a:ext cx="1600200" cy="94496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 smtClean="0"/>
              <a:t>ह  </a:t>
            </a:r>
            <a:r>
              <a:rPr lang="en-US" b="1" u="sng" dirty="0" err="1" smtClean="0"/>
              <a:t>से</a:t>
            </a:r>
            <a:r>
              <a:rPr lang="en-US" b="1" u="sng" dirty="0" smtClean="0"/>
              <a:t> </a:t>
            </a:r>
            <a:r>
              <a:rPr lang="en-US" dirty="0" err="1" smtClean="0"/>
              <a:t>शब्द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u="sng" dirty="0" err="1" smtClean="0"/>
              <a:t>हल</a:t>
            </a:r>
            <a:r>
              <a:rPr lang="en-US" u="sng" dirty="0" smtClean="0"/>
              <a:t>  </a:t>
            </a:r>
            <a:r>
              <a:rPr lang="en-US" u="sng" dirty="0" err="1" smtClean="0"/>
              <a:t>से</a:t>
            </a:r>
            <a:r>
              <a:rPr lang="en-US" u="sng" dirty="0" smtClean="0"/>
              <a:t>  ( Plough)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2"/>
            <a:ext cx="4041775" cy="903287"/>
          </a:xfrm>
        </p:spPr>
        <p:txBody>
          <a:bodyPr/>
          <a:lstStyle/>
          <a:p>
            <a:r>
              <a:rPr lang="en-US" u="sng" dirty="0" smtClean="0"/>
              <a:t>ह   </a:t>
            </a:r>
            <a:r>
              <a:rPr lang="en-US" u="sng" dirty="0" err="1" smtClean="0"/>
              <a:t>से</a:t>
            </a:r>
            <a:r>
              <a:rPr lang="en-US" u="sng" dirty="0" smtClean="0"/>
              <a:t>   </a:t>
            </a:r>
            <a:r>
              <a:rPr lang="en-US" u="sng" dirty="0" err="1" smtClean="0"/>
              <a:t>हरा</a:t>
            </a:r>
            <a:r>
              <a:rPr lang="en-US" u="sng" dirty="0" smtClean="0"/>
              <a:t>  -  Green</a:t>
            </a:r>
            <a:endParaRPr lang="en-US" dirty="0" smtClean="0"/>
          </a:p>
          <a:p>
            <a:endParaRPr lang="en-US" dirty="0"/>
          </a:p>
        </p:txBody>
      </p:sp>
      <p:pic>
        <p:nvPicPr>
          <p:cNvPr id="7" name="Content Placeholder 3" descr="Plough Images, Stock Photos &amp; Vectors | Shutterstock"/>
          <p:cNvPicPr>
            <a:picLocks noGrp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642767" y="2174875"/>
            <a:ext cx="3669053" cy="3951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 descr="C:\Users\user\Downloads\Screenshot_20200705-193916~2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" y="1"/>
            <a:ext cx="1398876" cy="1371600"/>
          </a:xfrm>
          <a:prstGeom prst="rect">
            <a:avLst/>
          </a:prstGeom>
          <a:noFill/>
        </p:spPr>
      </p:pic>
      <p:pic>
        <p:nvPicPr>
          <p:cNvPr id="9" name="Picture 2" descr="C:\Users\user\Downloads\Screenshot_20200705-193955~2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543800" y="0"/>
            <a:ext cx="1600200" cy="944965"/>
          </a:xfrm>
          <a:prstGeom prst="rect">
            <a:avLst/>
          </a:prstGeom>
          <a:noFill/>
        </p:spPr>
      </p:pic>
      <p:pic>
        <p:nvPicPr>
          <p:cNvPr id="10" name="Content Placeholder 9" descr="Screenshot_20200715-232327~2.png"/>
          <p:cNvPicPr>
            <a:picLocks noGrp="1" noChangeAspect="1"/>
          </p:cNvPicPr>
          <p:nvPr>
            <p:ph sz="quarter" idx="4"/>
          </p:nvPr>
        </p:nvPicPr>
        <p:blipFill>
          <a:blip r:embed="rId5"/>
          <a:stretch>
            <a:fillRect/>
          </a:stretch>
        </p:blipFill>
        <p:spPr>
          <a:xfrm>
            <a:off x="4645025" y="2581524"/>
            <a:ext cx="4041775" cy="3514476"/>
          </a:xfr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 err="1" smtClean="0"/>
              <a:t>क्ष</a:t>
            </a:r>
            <a:r>
              <a:rPr lang="en-US" b="1" u="sng" dirty="0" smtClean="0"/>
              <a:t>  </a:t>
            </a:r>
            <a:r>
              <a:rPr lang="en-US" b="1" u="sng" dirty="0" err="1" smtClean="0"/>
              <a:t>से</a:t>
            </a:r>
            <a:r>
              <a:rPr lang="en-US" b="1" u="sng" dirty="0" smtClean="0"/>
              <a:t> </a:t>
            </a:r>
            <a:r>
              <a:rPr lang="en-US" dirty="0" err="1" smtClean="0"/>
              <a:t>शब्द</a:t>
            </a:r>
            <a:r>
              <a:rPr lang="en-US" b="1" u="sng" dirty="0" smtClean="0"/>
              <a:t> 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u="sng" dirty="0" err="1" smtClean="0"/>
              <a:t>क्ष</a:t>
            </a:r>
            <a:r>
              <a:rPr lang="en-US" u="sng" dirty="0" smtClean="0"/>
              <a:t>  </a:t>
            </a:r>
            <a:r>
              <a:rPr lang="en-US" u="sng" dirty="0" err="1" smtClean="0"/>
              <a:t>से</a:t>
            </a:r>
            <a:r>
              <a:rPr lang="en-US" u="sng" dirty="0" smtClean="0"/>
              <a:t> </a:t>
            </a:r>
            <a:r>
              <a:rPr lang="en-US" u="sng" dirty="0" err="1" smtClean="0"/>
              <a:t>क्षत्रिय</a:t>
            </a:r>
            <a:r>
              <a:rPr lang="en-US" u="sng" dirty="0" smtClean="0"/>
              <a:t>  (</a:t>
            </a:r>
            <a:r>
              <a:rPr lang="en-US" u="sng" dirty="0" err="1" smtClean="0"/>
              <a:t>kshatriya</a:t>
            </a:r>
            <a:r>
              <a:rPr lang="en-US" u="sng" dirty="0" smtClean="0"/>
              <a:t>) ) 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u="sng" dirty="0" err="1" smtClean="0"/>
              <a:t>क्ष</a:t>
            </a:r>
            <a:r>
              <a:rPr lang="en-US" u="sng" dirty="0" smtClean="0"/>
              <a:t>  </a:t>
            </a:r>
            <a:r>
              <a:rPr lang="en-US" u="sng" dirty="0" err="1" smtClean="0"/>
              <a:t>से</a:t>
            </a:r>
            <a:r>
              <a:rPr lang="en-US" u="sng" dirty="0" smtClean="0"/>
              <a:t>  </a:t>
            </a:r>
            <a:r>
              <a:rPr lang="en-US" u="sng" dirty="0" err="1" smtClean="0"/>
              <a:t>क्षपणक</a:t>
            </a:r>
            <a:r>
              <a:rPr lang="en-US" u="sng" dirty="0" smtClean="0"/>
              <a:t> (Buddhist-monk</a:t>
            </a:r>
            <a:endParaRPr lang="en-US" dirty="0"/>
          </a:p>
        </p:txBody>
      </p:sp>
      <p:pic>
        <p:nvPicPr>
          <p:cNvPr id="7" name="Content Placeholder 3" descr="The Kshatriya Theory - Indianisation in SOUTheast asia"/>
          <p:cNvPicPr>
            <a:picLocks noGrp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762000" y="2412206"/>
            <a:ext cx="2971800" cy="347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 descr="C:\Users\user\Downloads\Screenshot_20200705-193916~2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" y="1"/>
            <a:ext cx="1398876" cy="1371600"/>
          </a:xfrm>
          <a:prstGeom prst="rect">
            <a:avLst/>
          </a:prstGeom>
          <a:noFill/>
        </p:spPr>
      </p:pic>
      <p:pic>
        <p:nvPicPr>
          <p:cNvPr id="9" name="Picture 2" descr="C:\Users\user\Downloads\Screenshot_20200705-193955~2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543800" y="0"/>
            <a:ext cx="1600200" cy="944965"/>
          </a:xfrm>
          <a:prstGeom prst="rect">
            <a:avLst/>
          </a:prstGeom>
          <a:noFill/>
        </p:spPr>
      </p:pic>
      <p:pic>
        <p:nvPicPr>
          <p:cNvPr id="10" name="Content Placeholder 5" descr="Screenshot_20200710_214838.JPG"/>
          <p:cNvPicPr>
            <a:picLocks noGrp="1" noChangeAspect="1"/>
          </p:cNvPicPr>
          <p:nvPr>
            <p:ph sz="quarter" idx="4"/>
          </p:nvPr>
        </p:nvPicPr>
        <p:blipFill>
          <a:blip r:embed="rId5" cstate="print"/>
          <a:stretch>
            <a:fillRect/>
          </a:stretch>
        </p:blipFill>
        <p:spPr>
          <a:xfrm>
            <a:off x="4645025" y="2286000"/>
            <a:ext cx="4041775" cy="3429000"/>
          </a:xfr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 err="1" smtClean="0"/>
              <a:t>त्र</a:t>
            </a:r>
            <a:r>
              <a:rPr lang="en-US" b="1" u="sng" dirty="0" smtClean="0"/>
              <a:t>   </a:t>
            </a:r>
            <a:r>
              <a:rPr lang="en-US" b="1" u="sng" dirty="0" err="1" smtClean="0"/>
              <a:t>से</a:t>
            </a:r>
            <a:r>
              <a:rPr lang="en-US" b="1" u="sng" dirty="0" smtClean="0"/>
              <a:t> </a:t>
            </a:r>
            <a:r>
              <a:rPr lang="en-US" dirty="0" err="1" smtClean="0"/>
              <a:t>शब्द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u="sng" dirty="0" err="1" smtClean="0"/>
              <a:t>त्र</a:t>
            </a:r>
            <a:r>
              <a:rPr lang="en-US" u="sng" dirty="0" smtClean="0"/>
              <a:t>   </a:t>
            </a:r>
            <a:r>
              <a:rPr lang="en-US" u="sng" dirty="0" err="1" smtClean="0"/>
              <a:t>से</a:t>
            </a:r>
            <a:r>
              <a:rPr lang="en-US" u="sng" dirty="0" smtClean="0"/>
              <a:t>   </a:t>
            </a:r>
            <a:r>
              <a:rPr lang="en-US" u="sng" dirty="0" err="1" smtClean="0"/>
              <a:t>त्रिभुज</a:t>
            </a:r>
            <a:r>
              <a:rPr lang="en-US" u="sng" dirty="0" smtClean="0"/>
              <a:t> (Triangle)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u="sng" dirty="0" err="1" smtClean="0"/>
              <a:t>त्र</a:t>
            </a:r>
            <a:r>
              <a:rPr lang="en-US" u="sng" dirty="0" smtClean="0"/>
              <a:t>   </a:t>
            </a:r>
            <a:r>
              <a:rPr lang="en-US" u="sng" dirty="0" err="1" smtClean="0"/>
              <a:t>से</a:t>
            </a:r>
            <a:r>
              <a:rPr lang="en-US" u="sng" dirty="0" smtClean="0"/>
              <a:t>   </a:t>
            </a:r>
            <a:r>
              <a:rPr lang="en-US" u="sng" dirty="0" err="1" smtClean="0"/>
              <a:t>त्रय</a:t>
            </a:r>
            <a:r>
              <a:rPr lang="en-US" u="sng" dirty="0" smtClean="0"/>
              <a:t>  (Three)</a:t>
            </a:r>
            <a:endParaRPr lang="en-US" dirty="0"/>
          </a:p>
        </p:txBody>
      </p:sp>
      <p:pic>
        <p:nvPicPr>
          <p:cNvPr id="7" name="Content Placeholder 3" descr="Decorative triangular art print, home decor, triangle art, geometric  themes, indian art, triangle mandala, triptych, Tri-part art, zentangle |  Triangle art, Mandala design art, Line art design"/>
          <p:cNvPicPr>
            <a:picLocks noGrp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895669" y="2174875"/>
            <a:ext cx="3163250" cy="3951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 descr="C:\Users\user\Downloads\Screenshot_20200705-193916~2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" y="1"/>
            <a:ext cx="1398876" cy="1371600"/>
          </a:xfrm>
          <a:prstGeom prst="rect">
            <a:avLst/>
          </a:prstGeom>
          <a:noFill/>
        </p:spPr>
      </p:pic>
      <p:pic>
        <p:nvPicPr>
          <p:cNvPr id="9" name="Picture 2" descr="C:\Users\user\Downloads\Screenshot_20200705-193955~2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543800" y="0"/>
            <a:ext cx="1600200" cy="944965"/>
          </a:xfrm>
          <a:prstGeom prst="rect">
            <a:avLst/>
          </a:prstGeom>
          <a:noFill/>
        </p:spPr>
      </p:pic>
      <p:pic>
        <p:nvPicPr>
          <p:cNvPr id="10" name="Content Placeholder 5" descr="Screenshot_20200710_214015.JPG"/>
          <p:cNvPicPr>
            <a:picLocks noGrp="1" noChangeAspect="1"/>
          </p:cNvPicPr>
          <p:nvPr>
            <p:ph sz="quarter" idx="4"/>
          </p:nvPr>
        </p:nvPicPr>
        <p:blipFill>
          <a:blip r:embed="rId5"/>
          <a:stretch>
            <a:fillRect/>
          </a:stretch>
        </p:blipFill>
        <p:spPr>
          <a:xfrm>
            <a:off x="4933228" y="2174875"/>
            <a:ext cx="3465369" cy="3951288"/>
          </a:xfr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 err="1" smtClean="0"/>
              <a:t>ज्ञ</a:t>
            </a:r>
            <a:r>
              <a:rPr lang="en-US" b="1" u="sng" dirty="0" smtClean="0"/>
              <a:t>  </a:t>
            </a:r>
            <a:r>
              <a:rPr lang="en-US" b="1" u="sng" dirty="0" err="1" smtClean="0"/>
              <a:t>से</a:t>
            </a:r>
            <a:r>
              <a:rPr lang="en-US" b="1" u="sng" dirty="0" smtClean="0"/>
              <a:t> </a:t>
            </a:r>
            <a:r>
              <a:rPr lang="en-US" dirty="0" err="1" smtClean="0"/>
              <a:t>शब्द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u="sng" dirty="0" err="1" smtClean="0"/>
              <a:t>ज्ञ</a:t>
            </a:r>
            <a:r>
              <a:rPr lang="en-US" u="sng" dirty="0" smtClean="0"/>
              <a:t>  </a:t>
            </a:r>
            <a:r>
              <a:rPr lang="en-US" u="sng" dirty="0" err="1" smtClean="0"/>
              <a:t>से</a:t>
            </a:r>
            <a:r>
              <a:rPr lang="en-US" u="sng" dirty="0" smtClean="0"/>
              <a:t>  </a:t>
            </a:r>
            <a:r>
              <a:rPr lang="en-US" u="sng" dirty="0" err="1" smtClean="0"/>
              <a:t>ज्ञानी</a:t>
            </a:r>
            <a:r>
              <a:rPr lang="en-US" u="sng" dirty="0" smtClean="0"/>
              <a:t> (Scholar)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u="sng" dirty="0" err="1" smtClean="0"/>
              <a:t>ज्ञ</a:t>
            </a:r>
            <a:r>
              <a:rPr lang="en-US" u="sng" dirty="0" smtClean="0"/>
              <a:t>  </a:t>
            </a:r>
            <a:r>
              <a:rPr lang="en-US" u="sng" dirty="0" err="1" smtClean="0"/>
              <a:t>से</a:t>
            </a:r>
            <a:r>
              <a:rPr lang="en-US" u="sng" dirty="0" smtClean="0"/>
              <a:t> </a:t>
            </a:r>
            <a:r>
              <a:rPr lang="en-US" u="sng" dirty="0" err="1" smtClean="0"/>
              <a:t>ज्ञन</a:t>
            </a:r>
            <a:r>
              <a:rPr lang="en-US" u="sng" dirty="0" smtClean="0"/>
              <a:t>  (Knowledge)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3" descr="shabana: BHASKARACHARYA - THE GREAT INDIAN SCHOLAR"/>
          <p:cNvPicPr>
            <a:picLocks noGrp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870595" y="2174875"/>
            <a:ext cx="3213397" cy="3951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 descr="C:\Users\user\Downloads\Screenshot_20200705-193916~2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" y="1"/>
            <a:ext cx="1398876" cy="1371600"/>
          </a:xfrm>
          <a:prstGeom prst="rect">
            <a:avLst/>
          </a:prstGeom>
          <a:noFill/>
        </p:spPr>
      </p:pic>
      <p:pic>
        <p:nvPicPr>
          <p:cNvPr id="9" name="Picture 2" descr="C:\Users\user\Downloads\Screenshot_20200705-193955~2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543800" y="0"/>
            <a:ext cx="1600200" cy="94496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घ </a:t>
            </a:r>
            <a:r>
              <a:rPr lang="en-US" dirty="0" err="1" smtClean="0"/>
              <a:t>से</a:t>
            </a:r>
            <a:r>
              <a:rPr lang="en-US" dirty="0" smtClean="0"/>
              <a:t> </a:t>
            </a:r>
            <a:r>
              <a:rPr lang="en-US" dirty="0" err="1" smtClean="0"/>
              <a:t>शब्द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1371600"/>
            <a:ext cx="3963988" cy="803275"/>
          </a:xfrm>
        </p:spPr>
        <p:txBody>
          <a:bodyPr/>
          <a:lstStyle/>
          <a:p>
            <a:r>
              <a:rPr lang="en-US" u="sng" dirty="0" err="1" smtClean="0"/>
              <a:t>घर</a:t>
            </a:r>
            <a:r>
              <a:rPr lang="en-US" u="sng" dirty="0" smtClean="0"/>
              <a:t>  -  House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24400" y="1295400"/>
            <a:ext cx="3962400" cy="879475"/>
          </a:xfrm>
        </p:spPr>
        <p:txBody>
          <a:bodyPr/>
          <a:lstStyle/>
          <a:p>
            <a:r>
              <a:rPr lang="en-US" dirty="0" smtClean="0"/>
              <a:t>घ  </a:t>
            </a:r>
            <a:r>
              <a:rPr lang="en-US" dirty="0" err="1" smtClean="0"/>
              <a:t>से</a:t>
            </a:r>
            <a:r>
              <a:rPr lang="en-US" dirty="0" smtClean="0"/>
              <a:t> </a:t>
            </a:r>
            <a:r>
              <a:rPr lang="en-US" dirty="0" err="1" smtClean="0"/>
              <a:t>घडी</a:t>
            </a:r>
            <a:r>
              <a:rPr lang="en-US" dirty="0" smtClean="0"/>
              <a:t> (Watch)</a:t>
            </a:r>
          </a:p>
          <a:p>
            <a:endParaRPr lang="en-US" dirty="0"/>
          </a:p>
        </p:txBody>
      </p:sp>
      <p:pic>
        <p:nvPicPr>
          <p:cNvPr id="7" name="Content Placeholder 3" descr="Screenshot_20200705_141517.JPG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57200" y="2590800"/>
            <a:ext cx="4040188" cy="3352800"/>
          </a:xfrm>
        </p:spPr>
      </p:pic>
      <p:pic>
        <p:nvPicPr>
          <p:cNvPr id="8" name="Content Placeholder 3" descr="Screenshot_20200708_204759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4645920" y="2523302"/>
            <a:ext cx="4039985" cy="3254433"/>
          </a:xfrm>
        </p:spPr>
      </p:pic>
      <p:pic>
        <p:nvPicPr>
          <p:cNvPr id="9" name="Picture 2" descr="C:\Users\user\Downloads\Screenshot_20200705-193916~2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" y="1"/>
            <a:ext cx="1398876" cy="1371600"/>
          </a:xfrm>
          <a:prstGeom prst="rect">
            <a:avLst/>
          </a:prstGeom>
          <a:noFill/>
        </p:spPr>
      </p:pic>
      <p:pic>
        <p:nvPicPr>
          <p:cNvPr id="10" name="Picture 2" descr="C:\Users\user\Downloads\Screenshot_20200705-193955~2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543800" y="0"/>
            <a:ext cx="1600200" cy="94496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छ </a:t>
            </a:r>
            <a:r>
              <a:rPr lang="en-US" dirty="0" err="1" smtClean="0"/>
              <a:t>से</a:t>
            </a:r>
            <a:r>
              <a:rPr lang="en-US" dirty="0" smtClean="0"/>
              <a:t> </a:t>
            </a:r>
            <a:r>
              <a:rPr lang="en-US" dirty="0" err="1" smtClean="0"/>
              <a:t>शब्द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43000"/>
            <a:ext cx="4114800" cy="1031875"/>
          </a:xfrm>
        </p:spPr>
        <p:txBody>
          <a:bodyPr/>
          <a:lstStyle/>
          <a:p>
            <a:r>
              <a:rPr lang="en-US" dirty="0" smtClean="0"/>
              <a:t>छ  </a:t>
            </a:r>
            <a:r>
              <a:rPr lang="en-US" dirty="0" err="1" smtClean="0"/>
              <a:t>से</a:t>
            </a:r>
            <a:r>
              <a:rPr lang="en-US" dirty="0" smtClean="0"/>
              <a:t>  </a:t>
            </a:r>
            <a:r>
              <a:rPr lang="en-US" dirty="0" err="1" smtClean="0"/>
              <a:t>छत</a:t>
            </a:r>
            <a:r>
              <a:rPr lang="en-US" dirty="0" smtClean="0"/>
              <a:t>  (Roof)</a:t>
            </a:r>
          </a:p>
          <a:p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43000"/>
            <a:ext cx="4041775" cy="1031875"/>
          </a:xfrm>
        </p:spPr>
        <p:txBody>
          <a:bodyPr/>
          <a:lstStyle/>
          <a:p>
            <a:r>
              <a:rPr lang="en-US" dirty="0" smtClean="0"/>
              <a:t>छ – </a:t>
            </a:r>
            <a:r>
              <a:rPr lang="en-US" dirty="0" err="1" smtClean="0"/>
              <a:t>छाता</a:t>
            </a:r>
            <a:r>
              <a:rPr lang="en-US" dirty="0" smtClean="0"/>
              <a:t> (Umbrella)</a:t>
            </a:r>
          </a:p>
          <a:p>
            <a:endParaRPr lang="en-US" dirty="0"/>
          </a:p>
        </p:txBody>
      </p:sp>
      <p:pic>
        <p:nvPicPr>
          <p:cNvPr id="7" name="Content Placeholder 3" descr="Screenshot_20200705_141733.JPG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57200" y="2481640"/>
            <a:ext cx="4040188" cy="3337757"/>
          </a:xfrm>
        </p:spPr>
      </p:pic>
      <p:pic>
        <p:nvPicPr>
          <p:cNvPr id="8" name="Content Placeholder 7" descr="Rainbow Umbrella Stock Illustrations – 4,779 Rainbow Umbrella Stock  Illustrations, Vectors &amp; Clipart - Dreamstime"/>
          <p:cNvPicPr>
            <a:picLocks noGrp="1"/>
          </p:cNvPicPr>
          <p:nvPr>
            <p:ph sz="quarter" idx="4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4690268" y="2174875"/>
            <a:ext cx="3951288" cy="3951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 descr="C:\Users\user\Downloads\Screenshot_20200705-193916~2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" y="1"/>
            <a:ext cx="1398876" cy="1371600"/>
          </a:xfrm>
          <a:prstGeom prst="rect">
            <a:avLst/>
          </a:prstGeom>
          <a:noFill/>
        </p:spPr>
      </p:pic>
      <p:pic>
        <p:nvPicPr>
          <p:cNvPr id="10" name="Picture 2" descr="C:\Users\user\Downloads\Screenshot_20200705-193955~2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543800" y="0"/>
            <a:ext cx="1600200" cy="94496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20762"/>
          </a:xfrm>
        </p:spPr>
        <p:txBody>
          <a:bodyPr/>
          <a:lstStyle/>
          <a:p>
            <a:r>
              <a:rPr lang="en-US" dirty="0" smtClean="0"/>
              <a:t>च </a:t>
            </a:r>
            <a:r>
              <a:rPr lang="en-US" dirty="0" err="1" smtClean="0"/>
              <a:t>से</a:t>
            </a:r>
            <a:r>
              <a:rPr lang="en-US" dirty="0" smtClean="0"/>
              <a:t> </a:t>
            </a:r>
            <a:r>
              <a:rPr lang="en-US" dirty="0" err="1" smtClean="0"/>
              <a:t>शब्द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19200"/>
            <a:ext cx="4191000" cy="955675"/>
          </a:xfrm>
        </p:spPr>
        <p:txBody>
          <a:bodyPr/>
          <a:lstStyle/>
          <a:p>
            <a:r>
              <a:rPr lang="en-US" u="sng" dirty="0" smtClean="0"/>
              <a:t>च  </a:t>
            </a:r>
            <a:r>
              <a:rPr lang="en-US" u="sng" dirty="0" err="1" smtClean="0"/>
              <a:t>से</a:t>
            </a:r>
            <a:r>
              <a:rPr lang="en-US" u="sng" dirty="0" smtClean="0"/>
              <a:t>  </a:t>
            </a:r>
            <a:r>
              <a:rPr lang="en-US" u="sng" dirty="0" err="1" smtClean="0"/>
              <a:t>चक्र</a:t>
            </a:r>
            <a:r>
              <a:rPr lang="en-US" u="sng" dirty="0" smtClean="0"/>
              <a:t>  (Wheel)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990600"/>
            <a:ext cx="4117975" cy="1184275"/>
          </a:xfrm>
        </p:spPr>
        <p:txBody>
          <a:bodyPr/>
          <a:lstStyle/>
          <a:p>
            <a:r>
              <a:rPr lang="en-US" dirty="0" smtClean="0"/>
              <a:t>च -  </a:t>
            </a:r>
            <a:r>
              <a:rPr lang="en-US" dirty="0" err="1" smtClean="0"/>
              <a:t>चम्मच</a:t>
            </a:r>
            <a:r>
              <a:rPr lang="en-US" dirty="0" smtClean="0"/>
              <a:t> (Spoon)</a:t>
            </a:r>
          </a:p>
          <a:p>
            <a:endParaRPr lang="en-US" dirty="0"/>
          </a:p>
        </p:txBody>
      </p:sp>
      <p:pic>
        <p:nvPicPr>
          <p:cNvPr id="7" name="Content Placeholder 3" descr="Screenshot_20200705_141618.JPG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57200" y="2263554"/>
            <a:ext cx="4040188" cy="3773929"/>
          </a:xfrm>
        </p:spPr>
      </p:pic>
      <p:pic>
        <p:nvPicPr>
          <p:cNvPr id="8" name="Content Placeholder 7" descr="Do Buy Soup Spoons Set of 8, Coffee Spoons Bouillon Spoons, 18/10 Stainless  Steel (Coloured): Amazon.co.uk: Kitchen &amp; Home"/>
          <p:cNvPicPr>
            <a:picLocks noGrp="1"/>
          </p:cNvPicPr>
          <p:nvPr>
            <p:ph sz="quarter" idx="4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4713287" y="2245519"/>
            <a:ext cx="390525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 descr="C:\Users\user\Downloads\Screenshot_20200705-193916~2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" y="1"/>
            <a:ext cx="1398876" cy="1371600"/>
          </a:xfrm>
          <a:prstGeom prst="rect">
            <a:avLst/>
          </a:prstGeom>
          <a:noFill/>
        </p:spPr>
      </p:pic>
      <p:pic>
        <p:nvPicPr>
          <p:cNvPr id="10" name="Picture 2" descr="C:\Users\user\Downloads\Screenshot_20200705-193955~2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543800" y="0"/>
            <a:ext cx="1600200" cy="94496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ज </a:t>
            </a:r>
            <a:r>
              <a:rPr lang="en-US" dirty="0" err="1" smtClean="0"/>
              <a:t>से</a:t>
            </a:r>
            <a:r>
              <a:rPr lang="en-US" dirty="0" smtClean="0"/>
              <a:t> </a:t>
            </a:r>
            <a:r>
              <a:rPr lang="en-US" dirty="0" err="1" smtClean="0"/>
              <a:t>शब्द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71600"/>
            <a:ext cx="4038600" cy="803275"/>
          </a:xfrm>
        </p:spPr>
        <p:txBody>
          <a:bodyPr/>
          <a:lstStyle/>
          <a:p>
            <a:r>
              <a:rPr lang="en-US" dirty="0" smtClean="0"/>
              <a:t>ज  </a:t>
            </a:r>
            <a:r>
              <a:rPr lang="en-US" dirty="0" err="1" smtClean="0"/>
              <a:t>से</a:t>
            </a:r>
            <a:r>
              <a:rPr lang="en-US" dirty="0" smtClean="0"/>
              <a:t> </a:t>
            </a:r>
            <a:r>
              <a:rPr lang="en-US" dirty="0" err="1" smtClean="0"/>
              <a:t>जल</a:t>
            </a:r>
            <a:r>
              <a:rPr lang="en-US" dirty="0" smtClean="0"/>
              <a:t> (Water)</a:t>
            </a:r>
          </a:p>
          <a:p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295400"/>
            <a:ext cx="3965575" cy="879475"/>
          </a:xfrm>
        </p:spPr>
        <p:txBody>
          <a:bodyPr/>
          <a:lstStyle/>
          <a:p>
            <a:r>
              <a:rPr lang="en-US" u="sng" dirty="0" smtClean="0"/>
              <a:t>ज  </a:t>
            </a:r>
            <a:r>
              <a:rPr lang="en-US" u="sng" dirty="0" err="1" smtClean="0"/>
              <a:t>से</a:t>
            </a:r>
            <a:r>
              <a:rPr lang="en-US" u="sng" dirty="0" smtClean="0"/>
              <a:t>  </a:t>
            </a:r>
            <a:r>
              <a:rPr lang="en-US" u="sng" dirty="0" err="1" smtClean="0"/>
              <a:t>जहाज</a:t>
            </a:r>
            <a:r>
              <a:rPr lang="en-US" u="sng" dirty="0" smtClean="0"/>
              <a:t> (Ship) </a:t>
            </a:r>
            <a:endParaRPr lang="en-US" dirty="0" smtClean="0"/>
          </a:p>
          <a:p>
            <a:endParaRPr lang="en-US" dirty="0"/>
          </a:p>
        </p:txBody>
      </p:sp>
      <p:pic>
        <p:nvPicPr>
          <p:cNvPr id="7" name="Content Placeholder 3" descr="IMG_20200708_205407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57200" y="2667000"/>
            <a:ext cx="4040188" cy="3352800"/>
          </a:xfrm>
        </p:spPr>
      </p:pic>
      <p:pic>
        <p:nvPicPr>
          <p:cNvPr id="8" name="Content Placeholder 3" descr="Screenshot_20200705_141853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4645025" y="2667000"/>
            <a:ext cx="4041775" cy="3200400"/>
          </a:xfrm>
        </p:spPr>
      </p:pic>
      <p:pic>
        <p:nvPicPr>
          <p:cNvPr id="9" name="Picture 2" descr="C:\Users\user\Downloads\Screenshot_20200705-193916~2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" y="1"/>
            <a:ext cx="1398876" cy="1371600"/>
          </a:xfrm>
          <a:prstGeom prst="rect">
            <a:avLst/>
          </a:prstGeom>
          <a:noFill/>
        </p:spPr>
      </p:pic>
      <p:pic>
        <p:nvPicPr>
          <p:cNvPr id="10" name="Picture 2" descr="C:\Users\user\Downloads\Screenshot_20200705-193955~2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543800" y="0"/>
            <a:ext cx="1600200" cy="94496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झ </a:t>
            </a:r>
            <a:r>
              <a:rPr lang="en-US" dirty="0" err="1" smtClean="0"/>
              <a:t>से</a:t>
            </a:r>
            <a:r>
              <a:rPr lang="en-US" dirty="0" smtClean="0"/>
              <a:t> </a:t>
            </a:r>
            <a:r>
              <a:rPr lang="en-US" dirty="0" err="1" smtClean="0"/>
              <a:t>शब्द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0325"/>
            <a:ext cx="4038600" cy="1031875"/>
          </a:xfrm>
        </p:spPr>
        <p:txBody>
          <a:bodyPr/>
          <a:lstStyle/>
          <a:p>
            <a:r>
              <a:rPr lang="en-US" dirty="0" smtClean="0"/>
              <a:t>झ  </a:t>
            </a:r>
            <a:r>
              <a:rPr lang="en-US" dirty="0" err="1" smtClean="0"/>
              <a:t>से</a:t>
            </a:r>
            <a:r>
              <a:rPr lang="en-US" dirty="0" smtClean="0"/>
              <a:t>  </a:t>
            </a:r>
            <a:r>
              <a:rPr lang="en-US" dirty="0" err="1" smtClean="0"/>
              <a:t>झरना</a:t>
            </a:r>
            <a:r>
              <a:rPr lang="en-US" dirty="0" smtClean="0"/>
              <a:t>  (Stream)</a:t>
            </a:r>
          </a:p>
          <a:p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295400"/>
            <a:ext cx="4041775" cy="879475"/>
          </a:xfrm>
        </p:spPr>
        <p:txBody>
          <a:bodyPr/>
          <a:lstStyle/>
          <a:p>
            <a:r>
              <a:rPr lang="en-US" dirty="0" smtClean="0"/>
              <a:t>झ – </a:t>
            </a:r>
            <a:r>
              <a:rPr lang="en-US" dirty="0" err="1" smtClean="0"/>
              <a:t>झंडा</a:t>
            </a:r>
            <a:r>
              <a:rPr lang="en-US" dirty="0" smtClean="0"/>
              <a:t> (Flag)</a:t>
            </a:r>
          </a:p>
          <a:p>
            <a:endParaRPr lang="en-US" dirty="0"/>
          </a:p>
        </p:txBody>
      </p:sp>
      <p:pic>
        <p:nvPicPr>
          <p:cNvPr id="7" name="Content Placeholder 3" descr="IMG_20200708_205330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57301" y="2787231"/>
            <a:ext cx="4039985" cy="2851569"/>
          </a:xfrm>
        </p:spPr>
      </p:pic>
      <p:pic>
        <p:nvPicPr>
          <p:cNvPr id="8" name="Content Placeholder 7" descr="How To Explain The Significance Of Colors On Our National Flag To Kids |  Homework and Project Work,School,Motherhood,Family Holidays,Special Days to  Celebrate,Traditions &amp; Ceremonies,#Useful | Blog Post by Mandavi Jaiswal |  Momspresso"/>
          <p:cNvPicPr>
            <a:picLocks noGrp="1"/>
          </p:cNvPicPr>
          <p:nvPr>
            <p:ph sz="quarter" idx="4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4645025" y="2743200"/>
            <a:ext cx="4041775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 descr="C:\Users\user\Downloads\Screenshot_20200705-193916~2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" y="1"/>
            <a:ext cx="1398876" cy="1371600"/>
          </a:xfrm>
          <a:prstGeom prst="rect">
            <a:avLst/>
          </a:prstGeom>
          <a:noFill/>
        </p:spPr>
      </p:pic>
      <p:pic>
        <p:nvPicPr>
          <p:cNvPr id="10" name="Picture 2" descr="C:\Users\user\Downloads\Screenshot_20200705-193955~2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543800" y="0"/>
            <a:ext cx="1600200" cy="94496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ट  </a:t>
            </a:r>
            <a:r>
              <a:rPr lang="en-US" dirty="0" err="1" smtClean="0"/>
              <a:t>से</a:t>
            </a:r>
            <a:r>
              <a:rPr lang="en-US" dirty="0" smtClean="0"/>
              <a:t>  </a:t>
            </a:r>
            <a:r>
              <a:rPr lang="en-US" dirty="0" err="1" smtClean="0"/>
              <a:t>शब्द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43000"/>
            <a:ext cx="4114800" cy="1031875"/>
          </a:xfrm>
        </p:spPr>
        <p:txBody>
          <a:bodyPr/>
          <a:lstStyle/>
          <a:p>
            <a:r>
              <a:rPr lang="en-US" u="sng" dirty="0" smtClean="0"/>
              <a:t>ट   </a:t>
            </a:r>
            <a:r>
              <a:rPr lang="en-US" u="sng" dirty="0" err="1" smtClean="0"/>
              <a:t>से</a:t>
            </a:r>
            <a:r>
              <a:rPr lang="en-US" u="sng" dirty="0" smtClean="0"/>
              <a:t>   </a:t>
            </a:r>
            <a:r>
              <a:rPr lang="en-US" u="sng" dirty="0" err="1" smtClean="0"/>
              <a:t>टब</a:t>
            </a:r>
            <a:r>
              <a:rPr lang="en-US" u="sng" dirty="0" smtClean="0"/>
              <a:t> (Tub)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219200"/>
            <a:ext cx="4194175" cy="955675"/>
          </a:xfrm>
        </p:spPr>
        <p:txBody>
          <a:bodyPr/>
          <a:lstStyle/>
          <a:p>
            <a:r>
              <a:rPr lang="en-US" dirty="0" smtClean="0"/>
              <a:t>ट  </a:t>
            </a:r>
            <a:r>
              <a:rPr lang="en-US" dirty="0" err="1" smtClean="0"/>
              <a:t>से</a:t>
            </a:r>
            <a:r>
              <a:rPr lang="en-US" dirty="0" smtClean="0"/>
              <a:t>  </a:t>
            </a:r>
            <a:r>
              <a:rPr lang="en-US" dirty="0" err="1" smtClean="0"/>
              <a:t>टमाटर</a:t>
            </a:r>
            <a:r>
              <a:rPr lang="en-US" dirty="0" smtClean="0"/>
              <a:t>  (tomato)</a:t>
            </a:r>
          </a:p>
          <a:p>
            <a:endParaRPr lang="en-US" dirty="0"/>
          </a:p>
        </p:txBody>
      </p:sp>
      <p:pic>
        <p:nvPicPr>
          <p:cNvPr id="7" name="Content Placeholder 3" descr="IMG_20200705_142535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57200" y="3073135"/>
            <a:ext cx="4040188" cy="2870465"/>
          </a:xfrm>
        </p:spPr>
      </p:pic>
      <p:pic>
        <p:nvPicPr>
          <p:cNvPr id="8" name="Content Placeholder 9" descr="Southeast Asian Tomato Salad | The Splendid Table"/>
          <p:cNvPicPr>
            <a:picLocks noGrp="1"/>
          </p:cNvPicPr>
          <p:nvPr>
            <p:ph sz="quarter" idx="4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4645025" y="2994571"/>
            <a:ext cx="4041775" cy="27966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 descr="C:\Users\user\Downloads\Screenshot_20200705-193916~2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" y="1"/>
            <a:ext cx="1398876" cy="1371600"/>
          </a:xfrm>
          <a:prstGeom prst="rect">
            <a:avLst/>
          </a:prstGeom>
          <a:noFill/>
        </p:spPr>
      </p:pic>
      <p:pic>
        <p:nvPicPr>
          <p:cNvPr id="10" name="Picture 2" descr="C:\Users\user\Downloads\Screenshot_20200705-193955~2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543800" y="0"/>
            <a:ext cx="1600200" cy="94496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566</TotalTime>
  <Words>474</Words>
  <Application>Microsoft Office PowerPoint</Application>
  <PresentationFormat>On-screen Show (4:3)</PresentationFormat>
  <Paragraphs>107</Paragraphs>
  <Slides>33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4" baseType="lpstr">
      <vt:lpstr>Office Theme</vt:lpstr>
      <vt:lpstr>क से शब्द</vt:lpstr>
      <vt:lpstr>ख से शब्द</vt:lpstr>
      <vt:lpstr>ग से शब्द</vt:lpstr>
      <vt:lpstr>घ से शब्द</vt:lpstr>
      <vt:lpstr>छ से शब्द</vt:lpstr>
      <vt:lpstr>च से शब्द</vt:lpstr>
      <vt:lpstr>ज से शब्द</vt:lpstr>
      <vt:lpstr>झ से शब्द</vt:lpstr>
      <vt:lpstr>ट  से  शब्द</vt:lpstr>
      <vt:lpstr>ठ  से   शब्द</vt:lpstr>
      <vt:lpstr>ड   से   शब्द</vt:lpstr>
      <vt:lpstr>ढ  से   शब्द </vt:lpstr>
      <vt:lpstr> त  से  शब्द</vt:lpstr>
      <vt:lpstr>थ  से  शब्द</vt:lpstr>
      <vt:lpstr>द  से  शब्द</vt:lpstr>
      <vt:lpstr>ध  से  शब्द </vt:lpstr>
      <vt:lpstr>न  से   शब्द</vt:lpstr>
      <vt:lpstr>   प  से   शब्द   </vt:lpstr>
      <vt:lpstr>फ  से शब्द</vt:lpstr>
      <vt:lpstr>ब  से शब्द</vt:lpstr>
      <vt:lpstr>भ  से शब्द</vt:lpstr>
      <vt:lpstr>म  से शब्द</vt:lpstr>
      <vt:lpstr>य  से शब्द</vt:lpstr>
      <vt:lpstr>र  से शब्द</vt:lpstr>
      <vt:lpstr>ल  से शब्द</vt:lpstr>
      <vt:lpstr>व से  शब्द</vt:lpstr>
      <vt:lpstr>श  से शब्द</vt:lpstr>
      <vt:lpstr>ष से शब्द  </vt:lpstr>
      <vt:lpstr>स  से शब्द</vt:lpstr>
      <vt:lpstr>ह  से शब्द</vt:lpstr>
      <vt:lpstr>क्ष  से शब्द </vt:lpstr>
      <vt:lpstr>त्र   से शब्द</vt:lpstr>
      <vt:lpstr>ज्ञ  से शब्द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व्यजन Consonants</dc:title>
  <dc:creator>PC</dc:creator>
  <cp:lastModifiedBy>PC</cp:lastModifiedBy>
  <cp:revision>69</cp:revision>
  <dcterms:created xsi:type="dcterms:W3CDTF">2020-11-08T00:16:48Z</dcterms:created>
  <dcterms:modified xsi:type="dcterms:W3CDTF">2023-05-13T05:45:32Z</dcterms:modified>
</cp:coreProperties>
</file>