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4" r:id="rId4"/>
    <p:sldId id="256" r:id="rId5"/>
    <p:sldId id="257" r:id="rId6"/>
    <p:sldId id="258" r:id="rId7"/>
    <p:sldId id="261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324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SOFTWARE PROJECT MANAGEMENT</a:t>
            </a:r>
          </a:p>
          <a:p>
            <a:pPr algn="ctr"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SYLLABUS</a:t>
            </a:r>
          </a:p>
          <a:p>
            <a:pPr algn="ctr"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Unit I : Introduction SPM -What is Project-</a:t>
            </a: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S/w Project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other types of Projects - </a:t>
            </a: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Activities Covered by SPM - The Project as </a:t>
            </a: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a system –Problems with software projects-</a:t>
            </a: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Management Control – Requirement </a:t>
            </a: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Specification</a:t>
            </a:r>
          </a:p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NJAY\Desktop\6225_10_8-activities-softwa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77724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Activity Covered by Software Project Management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Requirements analysis This is finding out in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detail what the users require of the system that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project is to implement.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Specification Detailed documentation of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the proposed system is to do.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Design A design that meets the specification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to be drawn up.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This design activity will be in two stages.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will be the external or user design.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Coding This might refer to writing code in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procedural language such as C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or might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 to the use of a high level application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builder. 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Verification and validation Whether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software is developed specially for the current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or not, careful testing will be needed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check that the proposed system meets its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requirements.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Implementation/installation Some system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practitioners refer to the whole of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project after design as 'implementation' (that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is, the implementation of the design or user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manual) while others insist that the term refers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installation of the system after the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software has been developed. 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Maintenance and support Once the system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been implemented there will be a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continuing need for the correction of any errors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may have crept into the system and for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extensions and improvements to the system.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Project as a System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	A project is concerned with 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creating a new system and/or transforming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 old one  and is itself a system.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	A simple definition of the term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system is 'a set of interrelated parts'.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NJAY\Desktop\sap-p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20400" cy="609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NJAY\Desktop\common-problems-with-software-projects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Poor estimates and plans;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• Lack of quality standards and measures;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• Lack of guidance about making organizational decisions;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• Lack of techniques to make progress visible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• Poor role definition - who does what?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• Incorrect success criteria.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NJAY\Desktop\Common-Software-Development-Problem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288" y="457199"/>
            <a:ext cx="8454712" cy="5802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UNIT I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Software Project Management(SPM)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is a  proper way of planning and leading software projects.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is a part of project management in which software projects are planned, 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implemented, monitored, and controlled.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NJAY\Desktop\6225_15_9-software-project-contr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858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228601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Management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Requirement Specification(SRS)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SANJAY\Desktop\software_requirement_specif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391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78962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534400" cy="5943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a Project?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project is defined as a sequence of tasks that must be completed to attain a certain outcome.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According to the Project Management Institute (PMI), the term Project refers to ” to any temporary endeavor with a definite beginning and end”.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Depending on its complexity, it can be managed by a single person or hundreds.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JAY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153400" cy="599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JAY\Desktop\Project_Managemen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0880"/>
            <a:ext cx="8001000" cy="630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Software Project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other type Project :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Invisibility</a:t>
            </a:r>
          </a:p>
          <a:p>
            <a:pPr marL="742950" indent="-74295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Software, progress is not immediately</a:t>
            </a:r>
          </a:p>
          <a:p>
            <a:pPr marL="742950" indent="-74295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visible since work is logical; however, for </a:t>
            </a:r>
          </a:p>
          <a:p>
            <a:pPr marL="742950" indent="-74295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Physical artifacts like bridges, work </a:t>
            </a:r>
          </a:p>
          <a:p>
            <a:pPr marL="742950" indent="-74295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progress can be  seen from time to time. </a:t>
            </a:r>
          </a:p>
          <a:p>
            <a:pPr marL="742950" indent="-74295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Software Development, there is a level of</a:t>
            </a:r>
          </a:p>
          <a:p>
            <a:pPr marL="742950" indent="-74295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uncertainty.</a:t>
            </a:r>
          </a:p>
          <a:p>
            <a:pPr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Complexity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Software projects contain more complexity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 other engineered artifacts.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For example, in a bridge,  there is a clear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structural relationship Between parts, whereas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software component relationships  are much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complicated.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We can't measure the complexity of a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Software project until we work on it.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3. Conformity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		Physical systems are governed by 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Consistent physical law, while Software 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developers have to  conform to the requirements 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of human clients.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4. Flexibility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		Software systems are particularly subject to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change. A bridge has to be built in a specific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order, whereas We can make Software much</a:t>
            </a:r>
          </a:p>
          <a:p>
            <a:pPr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more flexibly and restructure parts quite freely.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177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Software Requirement Specification(SRS)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</dc:creator>
  <cp:lastModifiedBy>Windows User</cp:lastModifiedBy>
  <cp:revision>50</cp:revision>
  <dcterms:created xsi:type="dcterms:W3CDTF">2006-08-16T00:00:00Z</dcterms:created>
  <dcterms:modified xsi:type="dcterms:W3CDTF">2023-09-23T05:37:56Z</dcterms:modified>
</cp:coreProperties>
</file>