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ic Neue" panose="020B0604020202020204" charset="0"/>
      <p:regular r:id="rId12"/>
      <p:bold r:id="rId13"/>
      <p:italic r:id="rId14"/>
      <p:boldItalic r:id="rId15"/>
    </p:embeddedFont>
    <p:embeddedFont>
      <p:font typeface="Livvic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4f882bb08b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4f882bb08b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4f882bc77d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4f882bc77d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4f882bdca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4f882bdca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4f882c002d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4f882c002d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694f882c17eb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694f882c17eb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4f882c30e5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4f882c30e5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694f882c598d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694f882c598d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94f882c92f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94f882c92f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94f882ce3df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94f882ce3df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Kraft’s Inequality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Understanding Prefix Codes and Their Limits in Information Coding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Quick Review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a binary code? A sequence of 0s and 1s representing data.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makes a code 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prefix-free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? No codeword is a prefix of another.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Think: Why can’t we assign short codes to everything?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labeling items in a warehouse — if labels overlap, scanning causes errors.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Let’s explore the mathematical limit behind efficient, unambiguous coding.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Session Objectives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session, you will be able to: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Explain the significance of Kraft’s Inequality in coding theory.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Apply the inequality to determine if a set of codeword lengths can form a valid prefix code.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Connect Kraft’s Inequality to real-world compression systems like ZIP or MP3.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 the Design Thinking framework to analyze coding challenges.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Reflect on how theoretical limits shape practical engineering decisions.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3714750" y="12001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3714750" y="212598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3714750" y="305181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714750" y="397764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Design Thinking Approach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714750" y="12001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297680" y="11430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Empathize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Engineers need reliable, fast, unambiguous data transmission decoding.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714750" y="212598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297680" y="206883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Kraft's inequality: sum of 2^(-length) &lt;= 1 for prefix-free codes.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714750" y="305181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297680" y="299466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Ideate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Kraft’s Inequality: a mathematical test condition.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714750" y="397764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297680" y="392049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Prototype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Binary tree visualization &amp; example code assignments.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Binary Tree Representation of Prefix Codes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Kraft’s Inequality: The Rule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Inequality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For a prefix-free binary code with codeword lengths l₁, ..., lₙ: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∑ᵢ 2⁻ˡⁱ ≤ 1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 If &gt; 1, impossible.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It Works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Each length-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codeword blocks 2⁻ˡ of the binary tree 'space'. Total reserved area (like land plots) cannot exceed 1.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Applying Kraft’s Inequality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List Lengths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Given codeword lengths: e.g., [1, 2, 3, 3]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Compute Sum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Calculate: 2⁻¹ + 2⁻² + 2⁻³ + 2⁻³ = 0.5 + 0.25 + 0.125 + 0.125 = 1.0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Check Bound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Sum = 1.0 ≤ 1 → Valid prefix code exists.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T-Shaped Learning: Breadth &amp; Depth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Vertical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Deep dive: Proof sketch using binary trees and geometric series.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Horizontal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Links to Huffman coding, data compression, and error-free communication.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Future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Used in AI model quantization, IoT device coding, and space communication.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Cross-Discipline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Connects math (inequalities), CS (algorithms), and engineering (systems).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&amp; Reflection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Key Takeaways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Kraft's Inequality (∑ 2⁻ˡⁱ ≤ 1) is a necessary and sufficient condition for prefix-free codes, ensuring no codeword conflicts in binary coding. This principle underpins systems like ZIP, JPEG, and MP3.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Share &amp; Reflect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did you learn?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questions remain?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Quick Assessment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Can a prefix code have lengths [1, 1, 2]? Compute the sum and justify.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Livvic</vt:lpstr>
      <vt:lpstr>Arial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modified xsi:type="dcterms:W3CDTF">2025-12-27T07:19:08Z</dcterms:modified>
</cp:coreProperties>
</file>