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0" r:id="rId1"/>
  </p:sldMasterIdLst>
  <p:sldIdLst>
    <p:sldId id="276" r:id="rId2"/>
    <p:sldId id="258" r:id="rId3"/>
    <p:sldId id="257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71" r:id="rId13"/>
    <p:sldId id="272" r:id="rId14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24" y="-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oracle.com/javase/tutorial/jndi/objects/serial.html" TargetMode="External"/><Relationship Id="rId2" Type="http://schemas.openxmlformats.org/officeDocument/2006/relationships/hyperlink" Target="https://www.javatpoint.com/serialization-in-java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w3schools.com/java/java_io.asp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5004" y="390939"/>
            <a:ext cx="11413999" cy="7816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dirty="0">
                <a:solidFill>
                  <a:srgbClr val="001F5F"/>
                </a:solidFill>
                <a:latin typeface="Cambria"/>
                <a:cs typeface="Cambria"/>
              </a:rPr>
              <a:t>SNS</a:t>
            </a:r>
            <a:r>
              <a:rPr b="1" spc="-10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mbria"/>
                <a:cs typeface="Cambria"/>
              </a:rPr>
              <a:t>COLLEGE</a:t>
            </a:r>
            <a:r>
              <a:rPr b="1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dirty="0">
                <a:solidFill>
                  <a:srgbClr val="001F5F"/>
                </a:solidFill>
                <a:latin typeface="Cambria"/>
                <a:cs typeface="Cambria"/>
              </a:rPr>
              <a:t>OF</a:t>
            </a:r>
            <a:r>
              <a:rPr b="1" spc="-1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mbria"/>
                <a:cs typeface="Cambria"/>
              </a:rPr>
              <a:t>TECHNOLOGY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24400" y="1143000"/>
            <a:ext cx="3708147" cy="4235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ts val="1570"/>
              </a:lnSpc>
              <a:spcBef>
                <a:spcPts val="90"/>
              </a:spcBef>
            </a:pPr>
            <a:r>
              <a:rPr sz="1400" b="1" dirty="0">
                <a:solidFill>
                  <a:srgbClr val="010300"/>
                </a:solidFill>
                <a:latin typeface="Cambria"/>
                <a:cs typeface="Cambria"/>
              </a:rPr>
              <a:t>An</a:t>
            </a:r>
            <a:r>
              <a:rPr sz="1400" b="1" spc="-30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1400" b="1" spc="-10" dirty="0">
                <a:solidFill>
                  <a:srgbClr val="010300"/>
                </a:solidFill>
                <a:latin typeface="Cambria"/>
                <a:cs typeface="Cambria"/>
              </a:rPr>
              <a:t>Autonomous</a:t>
            </a:r>
            <a:r>
              <a:rPr sz="1400" b="1" spc="2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1400" b="1" spc="-10" dirty="0">
                <a:solidFill>
                  <a:srgbClr val="010300"/>
                </a:solidFill>
                <a:latin typeface="Cambria"/>
                <a:cs typeface="Cambria"/>
              </a:rPr>
              <a:t>Institution</a:t>
            </a:r>
            <a:endParaRPr sz="1400" dirty="0">
              <a:latin typeface="Cambria"/>
              <a:cs typeface="Cambria"/>
            </a:endParaRPr>
          </a:p>
          <a:p>
            <a:pPr marL="2540" algn="ctr">
              <a:lnSpc>
                <a:spcPts val="1570"/>
              </a:lnSpc>
            </a:pPr>
            <a:r>
              <a:rPr sz="1400" b="1" spc="-20" dirty="0">
                <a:solidFill>
                  <a:srgbClr val="010300"/>
                </a:solidFill>
                <a:latin typeface="Cambria"/>
                <a:cs typeface="Cambria"/>
              </a:rPr>
              <a:t>Coimbatore-</a:t>
            </a:r>
            <a:r>
              <a:rPr sz="1400" b="1" spc="-25" dirty="0">
                <a:solidFill>
                  <a:srgbClr val="010300"/>
                </a:solidFill>
                <a:latin typeface="Cambria"/>
                <a:cs typeface="Cambria"/>
              </a:rPr>
              <a:t>35</a:t>
            </a:r>
            <a:endParaRPr sz="1400" dirty="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5800" y="1447800"/>
            <a:ext cx="11155680" cy="2308324"/>
          </a:xfrm>
          <a:prstGeom prst="rect">
            <a:avLst/>
          </a:prstGeom>
        </p:spPr>
        <p:txBody>
          <a:bodyPr vert="horz" wrap="square" lIns="0" tIns="342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0"/>
              </a:spcBef>
            </a:pP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Department</a:t>
            </a:r>
            <a:r>
              <a:rPr sz="4000" b="1" spc="-114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of</a:t>
            </a:r>
            <a:r>
              <a:rPr sz="4000" b="1" spc="-3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Computer</a:t>
            </a:r>
            <a:r>
              <a:rPr sz="4000" b="1" spc="-8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Science</a:t>
            </a:r>
            <a:r>
              <a:rPr sz="4000" b="1" spc="-7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&amp;</a:t>
            </a:r>
            <a:r>
              <a:rPr sz="40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spc="-10" dirty="0" smtClean="0">
                <a:solidFill>
                  <a:srgbClr val="C00000"/>
                </a:solidFill>
                <a:latin typeface="Cambria"/>
                <a:cs typeface="Cambria"/>
              </a:rPr>
              <a:t>Engineering</a:t>
            </a:r>
            <a:endParaRPr lang="en-IN" sz="4000" dirty="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2700"/>
              </a:spcBef>
            </a:pPr>
            <a:r>
              <a:rPr lang="en-IN" sz="4000" b="1" dirty="0">
                <a:latin typeface="Cambria"/>
                <a:cs typeface="Cambria"/>
              </a:rPr>
              <a:t> </a:t>
            </a:r>
            <a:r>
              <a:rPr lang="en-IN" sz="4000" b="1" dirty="0" smtClean="0">
                <a:latin typeface="Cambria"/>
                <a:cs typeface="Cambria"/>
              </a:rPr>
              <a:t>                    </a:t>
            </a:r>
            <a:r>
              <a:rPr sz="2800" b="1" dirty="0" smtClean="0">
                <a:latin typeface="Cambria"/>
                <a:cs typeface="Cambria"/>
              </a:rPr>
              <a:t>23ITT202</a:t>
            </a:r>
            <a:r>
              <a:rPr sz="2800" b="1" spc="-75" dirty="0" smtClean="0">
                <a:latin typeface="Cambria"/>
                <a:cs typeface="Cambria"/>
              </a:rPr>
              <a:t> </a:t>
            </a:r>
            <a:r>
              <a:rPr sz="2800" b="1" dirty="0" smtClean="0">
                <a:latin typeface="Cambria"/>
                <a:cs typeface="Cambria"/>
              </a:rPr>
              <a:t>–</a:t>
            </a:r>
            <a:r>
              <a:rPr lang="en-IN" sz="2800" b="1" spc="-60" dirty="0">
                <a:latin typeface="Cambria"/>
                <a:cs typeface="Cambria"/>
              </a:rPr>
              <a:t> </a:t>
            </a:r>
            <a:r>
              <a:rPr lang="en-IN" sz="2800" b="1" spc="-60" dirty="0" smtClean="0">
                <a:latin typeface="Cambria"/>
                <a:cs typeface="Cambria"/>
              </a:rPr>
              <a:t>Object Oriented Programming</a:t>
            </a:r>
            <a:endParaRPr sz="2800" dirty="0" smtClean="0">
              <a:latin typeface="Cambria"/>
              <a:cs typeface="Cambria"/>
            </a:endParaRPr>
          </a:p>
          <a:p>
            <a:pPr marL="1179195" algn="ctr">
              <a:lnSpc>
                <a:spcPct val="100000"/>
              </a:lnSpc>
              <a:spcBef>
                <a:spcPts val="10"/>
              </a:spcBef>
            </a:pPr>
            <a:r>
              <a:rPr sz="2500" dirty="0" smtClean="0">
                <a:solidFill>
                  <a:srgbClr val="010300"/>
                </a:solidFill>
                <a:latin typeface="Cambria"/>
                <a:cs typeface="Cambria"/>
              </a:rPr>
              <a:t>II</a:t>
            </a:r>
            <a:r>
              <a:rPr sz="2500" spc="-25" dirty="0" smtClean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dirty="0">
                <a:solidFill>
                  <a:srgbClr val="010300"/>
                </a:solidFill>
                <a:latin typeface="Cambria"/>
                <a:cs typeface="Cambria"/>
              </a:rPr>
              <a:t>B.E</a:t>
            </a:r>
            <a:r>
              <a:rPr sz="2500" spc="-4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dirty="0">
                <a:solidFill>
                  <a:srgbClr val="010300"/>
                </a:solidFill>
                <a:latin typeface="Cambria"/>
                <a:cs typeface="Cambria"/>
              </a:rPr>
              <a:t>CSE/</a:t>
            </a:r>
            <a:r>
              <a:rPr sz="2500" spc="-2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dirty="0">
                <a:solidFill>
                  <a:srgbClr val="010300"/>
                </a:solidFill>
                <a:latin typeface="Cambria"/>
                <a:cs typeface="Cambria"/>
              </a:rPr>
              <a:t>III</a:t>
            </a:r>
            <a:r>
              <a:rPr sz="2500" spc="-50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spc="-10" dirty="0">
                <a:solidFill>
                  <a:srgbClr val="010300"/>
                </a:solidFill>
                <a:latin typeface="Cambria"/>
                <a:cs typeface="Cambria"/>
              </a:rPr>
              <a:t>SEMESTER</a:t>
            </a:r>
            <a:endParaRPr sz="2500" dirty="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99818" y="4416287"/>
            <a:ext cx="8741662" cy="118878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spcBef>
                <a:spcPts val="110"/>
              </a:spcBef>
            </a:pPr>
            <a:r>
              <a:rPr lang="en-IN" sz="3200" b="1" dirty="0" smtClean="0">
                <a:solidFill>
                  <a:srgbClr val="001F5F"/>
                </a:solidFill>
                <a:latin typeface="Cambria"/>
                <a:cs typeface="Cambria"/>
              </a:rPr>
              <a:t>               </a:t>
            </a:r>
            <a:r>
              <a:rPr sz="3000" b="1" dirty="0" smtClean="0">
                <a:solidFill>
                  <a:srgbClr val="001F5F"/>
                </a:solidFill>
                <a:latin typeface="Cambria"/>
                <a:cs typeface="Cambria"/>
              </a:rPr>
              <a:t>UNIT</a:t>
            </a:r>
            <a:r>
              <a:rPr sz="3000" b="1" spc="-45" dirty="0" smtClean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lang="en-IN" sz="3000" b="1" dirty="0" smtClean="0">
                <a:solidFill>
                  <a:srgbClr val="001F5F"/>
                </a:solidFill>
                <a:latin typeface="Cambria"/>
                <a:cs typeface="Cambria"/>
              </a:rPr>
              <a:t>V</a:t>
            </a:r>
            <a:r>
              <a:rPr sz="3000" b="1" spc="-10" dirty="0" smtClean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3000" b="1" dirty="0" smtClean="0">
                <a:solidFill>
                  <a:srgbClr val="001F5F"/>
                </a:solidFill>
                <a:latin typeface="Cambria"/>
                <a:cs typeface="Cambria"/>
              </a:rPr>
              <a:t>:</a:t>
            </a:r>
            <a:r>
              <a:rPr lang="en-IN" sz="3000" b="1" dirty="0" smtClean="0">
                <a:solidFill>
                  <a:srgbClr val="001F5F"/>
                </a:solidFill>
                <a:latin typeface="Cambria"/>
                <a:cs typeface="Cambria"/>
              </a:rPr>
              <a:t> IO STREAMS AND JAVASCRIPT</a:t>
            </a:r>
            <a:endParaRPr sz="3000" dirty="0" smtClean="0">
              <a:latin typeface="Cambria"/>
              <a:cs typeface="Cambria"/>
            </a:endParaRPr>
          </a:p>
          <a:p>
            <a:pPr marR="443865" algn="ctr">
              <a:lnSpc>
                <a:spcPct val="100000"/>
              </a:lnSpc>
              <a:spcBef>
                <a:spcPts val="2235"/>
              </a:spcBef>
            </a:pPr>
            <a:r>
              <a:rPr lang="en-IN" sz="2600" b="1" spc="-25" dirty="0" smtClean="0">
                <a:solidFill>
                  <a:srgbClr val="C00000"/>
                </a:solidFill>
                <a:latin typeface="Times New Roman"/>
                <a:cs typeface="Times New Roman"/>
              </a:rPr>
              <a:t>              </a:t>
            </a:r>
            <a:r>
              <a:rPr sz="2600" b="1" spc="-25" dirty="0" smtClean="0">
                <a:solidFill>
                  <a:srgbClr val="C00000"/>
                </a:solidFill>
                <a:latin typeface="Times New Roman"/>
                <a:cs typeface="Times New Roman"/>
              </a:rPr>
              <a:t>Topic</a:t>
            </a:r>
            <a:r>
              <a:rPr sz="2600" b="1" spc="-75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IN" sz="2600" b="1" dirty="0">
                <a:solidFill>
                  <a:srgbClr val="C00000"/>
                </a:solidFill>
                <a:latin typeface="Times New Roman"/>
                <a:cs typeface="Times New Roman"/>
              </a:rPr>
              <a:t>4</a:t>
            </a:r>
            <a:r>
              <a:rPr sz="2600" b="1" spc="-4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6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:</a:t>
            </a:r>
            <a:r>
              <a:rPr lang="en-IN" sz="2600" b="1" spc="-4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2600" b="1" spc="-4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 </a:t>
            </a:r>
            <a:r>
              <a:rPr lang="en-US" sz="2600" b="1" spc="-40" dirty="0" smtClean="0">
                <a:solidFill>
                  <a:srgbClr val="C00000"/>
                </a:solidFill>
                <a:latin typeface="Times New Roman"/>
                <a:cs typeface="Times New Roman"/>
              </a:rPr>
              <a:t>Object Serialization &amp; Deserialization</a:t>
            </a:r>
            <a:endParaRPr lang="en-IN" sz="2600" b="1" dirty="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70" y="3505200"/>
            <a:ext cx="3034748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32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10/13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sp>
        <p:nvSpPr>
          <p:cNvPr id="3" name="TextBox 2"/>
          <p:cNvSpPr txBox="1"/>
          <p:nvPr/>
        </p:nvSpPr>
        <p:spPr>
          <a:xfrm>
            <a:off x="4876800" y="374529"/>
            <a:ext cx="358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Mind Map</a:t>
            </a:r>
            <a:endParaRPr lang="en-I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082415"/>
            <a:ext cx="11277600" cy="5352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85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11/13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2847107"/>
            <a:ext cx="4791744" cy="14765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728472"/>
            <a:ext cx="11277600" cy="5713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03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6626" y="381000"/>
            <a:ext cx="7391400" cy="1330869"/>
          </a:xfrm>
          <a:prstGeom prst="rect">
            <a:avLst/>
          </a:prstGeom>
        </p:spPr>
        <p:txBody>
          <a:bodyPr vert="horz" wrap="square" lIns="0" tIns="555998" rIns="0" bIns="0" rtlCol="0">
            <a:spAutoFit/>
          </a:bodyPr>
          <a:lstStyle/>
          <a:p>
            <a:pPr marL="4278630">
              <a:lnSpc>
                <a:spcPct val="100000"/>
              </a:lnSpc>
              <a:spcBef>
                <a:spcPts val="90"/>
              </a:spcBef>
            </a:pPr>
            <a:r>
              <a:rPr spc="-25" dirty="0">
                <a:latin typeface="Times New Roman" pitchFamily="18" charset="0"/>
                <a:cs typeface="Times New Roman" pitchFamily="18" charset="0"/>
              </a:rPr>
              <a:t>References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1219200" y="2209800"/>
            <a:ext cx="10540865" cy="303865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265" marR="5080" indent="-457200">
              <a:lnSpc>
                <a:spcPct val="250000"/>
              </a:lnSpc>
              <a:spcBef>
                <a:spcPts val="95"/>
              </a:spcBef>
              <a:buClr>
                <a:srgbClr val="000000"/>
              </a:buClr>
              <a:buFont typeface="Wingdings" pitchFamily="2" charset="2"/>
              <a:buChar char="v"/>
              <a:tabLst>
                <a:tab pos="356870" algn="l"/>
              </a:tabLst>
            </a:pP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https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://</a:t>
            </a: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www.javatpoint.com/serialization-in-java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</a:rPr>
              <a:t> </a:t>
            </a:r>
          </a:p>
          <a:p>
            <a:pPr marL="469265" marR="5080" indent="-457200">
              <a:lnSpc>
                <a:spcPct val="250000"/>
              </a:lnSpc>
              <a:spcBef>
                <a:spcPts val="95"/>
              </a:spcBef>
              <a:buClr>
                <a:srgbClr val="000000"/>
              </a:buClr>
              <a:buFont typeface="Wingdings" pitchFamily="2" charset="2"/>
              <a:buChar char="v"/>
              <a:tabLst>
                <a:tab pos="356870" algn="l"/>
              </a:tabLst>
            </a:pP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https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://</a:t>
            </a: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docs.oracle.com/javase/tutorial/jndi/objects/serial.html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</a:rPr>
              <a:t> </a:t>
            </a:r>
          </a:p>
          <a:p>
            <a:pPr marL="469265" marR="5080" indent="-457200">
              <a:lnSpc>
                <a:spcPct val="250000"/>
              </a:lnSpc>
              <a:spcBef>
                <a:spcPts val="95"/>
              </a:spcBef>
              <a:buClr>
                <a:srgbClr val="000000"/>
              </a:buClr>
              <a:buFont typeface="Wingdings" pitchFamily="2" charset="2"/>
              <a:buChar char="v"/>
              <a:tabLst>
                <a:tab pos="356870" algn="l"/>
              </a:tabLst>
            </a:pP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4"/>
              </a:rPr>
              <a:t>https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4"/>
              </a:rPr>
              <a:t>://</a:t>
            </a: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4"/>
              </a:rPr>
              <a:t>www.w3schools.com/java/java_io.asp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</a:rPr>
              <a:t> </a:t>
            </a:r>
            <a:endParaRPr u="sng" spc="-10" dirty="0">
              <a:solidFill>
                <a:srgbClr val="0000FF"/>
              </a:solidFill>
              <a:uFill>
                <a:solidFill>
                  <a:srgbClr val="0000FF"/>
                </a:solidFill>
              </a:uFill>
            </a:endParaRPr>
          </a:p>
        </p:txBody>
      </p:sp>
      <p:sp>
        <p:nvSpPr>
          <p:cNvPr id="7" name="object 8"/>
          <p:cNvSpPr txBox="1"/>
          <p:nvPr/>
        </p:nvSpPr>
        <p:spPr>
          <a:xfrm>
            <a:off x="4572000" y="6428108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9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0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12/13</a:t>
            </a:r>
          </a:p>
        </p:txBody>
      </p:sp>
      <p:sp>
        <p:nvSpPr>
          <p:cNvPr id="11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13/13</a:t>
            </a:r>
          </a:p>
        </p:txBody>
      </p:sp>
      <p:sp>
        <p:nvSpPr>
          <p:cNvPr id="6" name="object 8"/>
          <p:cNvSpPr txBox="1"/>
          <p:nvPr/>
        </p:nvSpPr>
        <p:spPr>
          <a:xfrm>
            <a:off x="4572000" y="6428108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720725"/>
            <a:ext cx="8128000" cy="5416550"/>
          </a:xfrm>
          <a:prstGeom prst="rect">
            <a:avLst/>
          </a:prstGeom>
        </p:spPr>
      </p:pic>
      <p:sp>
        <p:nvSpPr>
          <p:cNvPr id="7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805" y="609600"/>
            <a:ext cx="10972800" cy="1270288"/>
          </a:xfrm>
          <a:prstGeom prst="rect">
            <a:avLst/>
          </a:prstGeom>
        </p:spPr>
        <p:txBody>
          <a:bodyPr vert="horz" wrap="square" lIns="0" tIns="526483" rIns="0" bIns="0" rtlCol="0">
            <a:spAutoFit/>
          </a:bodyPr>
          <a:lstStyle/>
          <a:p>
            <a:pPr marL="2834005">
              <a:lnSpc>
                <a:spcPct val="100000"/>
              </a:lnSpc>
              <a:spcBef>
                <a:spcPts val="100"/>
              </a:spcBef>
            </a:pPr>
            <a:r>
              <a:rPr sz="4800" b="1" spc="-5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Topics</a:t>
            </a:r>
            <a:r>
              <a:rPr sz="4800" b="1" spc="-15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sz="4800" b="1" spc="-15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4800" b="1" spc="-1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Discussion</a:t>
            </a:r>
            <a:endParaRPr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sp>
        <p:nvSpPr>
          <p:cNvPr id="20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34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67056"/>
            <a:ext cx="1176527" cy="69494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81400" y="2362200"/>
            <a:ext cx="6324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Serialization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Deserialization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Serialization Interface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Example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Importance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02/13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03/13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728472"/>
            <a:ext cx="11353800" cy="57062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04/13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728472"/>
            <a:ext cx="11506200" cy="570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19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05/13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728472"/>
            <a:ext cx="11353800" cy="5713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84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06/13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758288"/>
            <a:ext cx="11582400" cy="567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77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07/13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sp>
        <p:nvSpPr>
          <p:cNvPr id="12" name="TextBox 11"/>
          <p:cNvSpPr txBox="1"/>
          <p:nvPr/>
        </p:nvSpPr>
        <p:spPr>
          <a:xfrm>
            <a:off x="5797826" y="5105400"/>
            <a:ext cx="1600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Output:</a:t>
            </a:r>
            <a:endParaRPr lang="en-IN" sz="2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728472"/>
            <a:ext cx="11713462" cy="568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46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08/13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38200"/>
            <a:ext cx="115062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69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09/13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41" y="728472"/>
            <a:ext cx="11201400" cy="570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29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2952</TotalTime>
  <Words>233</Words>
  <Application>Microsoft Office PowerPoint</Application>
  <PresentationFormat>Custom</PresentationFormat>
  <Paragraphs>56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SNS COLLEGE OF TECHNOLOGY</vt:lpstr>
      <vt:lpstr>Topics for Discussion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SNS COLLEGE OF TECHNOLOGY</dc:title>
  <dc:creator>DELL</dc:creator>
  <cp:lastModifiedBy>DELL</cp:lastModifiedBy>
  <cp:revision>190</cp:revision>
  <dcterms:created xsi:type="dcterms:W3CDTF">2025-12-13T14:29:08Z</dcterms:created>
  <dcterms:modified xsi:type="dcterms:W3CDTF">2026-04-04T02:53:22Z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2025-12-13T00:00:00Z</vt:filetime>
  </property>
  <property fmtid="{D5CDD505-2E9C-101B-9397-08002B2CF9AE}" pid="5" name="Producer">
    <vt:lpwstr>www.ilovepdf.com</vt:lpwstr>
  </property>
</Properties>
</file>