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76" r:id="rId2"/>
    <p:sldId id="258" r:id="rId3"/>
    <p:sldId id="257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71" r:id="rId13"/>
    <p:sldId id="272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JavaScript" TargetMode="External"/><Relationship Id="rId2" Type="http://schemas.openxmlformats.org/officeDocument/2006/relationships/hyperlink" Target="https://www.w3schools.com/j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javatpoint.com/javascript-tutoria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5004" y="390939"/>
            <a:ext cx="11413999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00" y="1143000"/>
            <a:ext cx="3708147" cy="423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1570"/>
              </a:lnSpc>
              <a:spcBef>
                <a:spcPts val="90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</a:t>
            </a:r>
            <a:endParaRPr sz="1400" dirty="0">
              <a:latin typeface="Cambria"/>
              <a:cs typeface="Cambria"/>
            </a:endParaRPr>
          </a:p>
          <a:p>
            <a:pPr marL="2540" algn="ctr">
              <a:lnSpc>
                <a:spcPts val="1570"/>
              </a:lnSpc>
            </a:pPr>
            <a:r>
              <a:rPr sz="1400" b="1" spc="-20" dirty="0">
                <a:solidFill>
                  <a:srgbClr val="01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35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447800"/>
            <a:ext cx="11155680" cy="2308324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Computer</a:t>
            </a:r>
            <a:r>
              <a:rPr sz="40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Science</a:t>
            </a:r>
            <a:r>
              <a:rPr sz="40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&amp;</a:t>
            </a:r>
            <a:r>
              <a:rPr sz="40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spc="-10" dirty="0" smtClean="0">
                <a:solidFill>
                  <a:srgbClr val="C00000"/>
                </a:solidFill>
                <a:latin typeface="Cambria"/>
                <a:cs typeface="Cambria"/>
              </a:rPr>
              <a:t>Engineering</a:t>
            </a:r>
            <a:endParaRPr lang="en-IN" sz="40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lang="en-IN" sz="4000" b="1" dirty="0">
                <a:latin typeface="Cambria"/>
                <a:cs typeface="Cambria"/>
              </a:rPr>
              <a:t> </a:t>
            </a:r>
            <a:r>
              <a:rPr lang="en-IN" sz="4000" b="1" dirty="0" smtClean="0">
                <a:latin typeface="Cambria"/>
                <a:cs typeface="Cambria"/>
              </a:rPr>
              <a:t>                    </a:t>
            </a:r>
            <a:r>
              <a:rPr sz="2800" b="1" dirty="0" smtClean="0">
                <a:latin typeface="Cambria"/>
                <a:cs typeface="Cambria"/>
              </a:rPr>
              <a:t>23ITT202</a:t>
            </a:r>
            <a:r>
              <a:rPr sz="2800" b="1" spc="-75" dirty="0" smtClean="0">
                <a:latin typeface="Cambria"/>
                <a:cs typeface="Cambria"/>
              </a:rPr>
              <a:t> </a:t>
            </a:r>
            <a:r>
              <a:rPr sz="2800" b="1" dirty="0" smtClean="0">
                <a:latin typeface="Cambria"/>
                <a:cs typeface="Cambria"/>
              </a:rPr>
              <a:t>–</a:t>
            </a:r>
            <a:r>
              <a:rPr lang="en-IN" sz="2800" b="1" spc="-60" dirty="0">
                <a:latin typeface="Cambria"/>
                <a:cs typeface="Cambria"/>
              </a:rPr>
              <a:t> </a:t>
            </a:r>
            <a:r>
              <a:rPr lang="en-IN" sz="2800" b="1" spc="-60" dirty="0" smtClean="0">
                <a:latin typeface="Cambria"/>
                <a:cs typeface="Cambria"/>
              </a:rPr>
              <a:t>Object Oriented Programming</a:t>
            </a:r>
            <a:endParaRPr sz="2800" dirty="0" smtClean="0">
              <a:latin typeface="Cambria"/>
              <a:cs typeface="Cambria"/>
            </a:endParaRPr>
          </a:p>
          <a:p>
            <a:pPr marL="1179195" algn="ctr">
              <a:lnSpc>
                <a:spcPct val="100000"/>
              </a:lnSpc>
              <a:spcBef>
                <a:spcPts val="10"/>
              </a:spcBef>
            </a:pP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II</a:t>
            </a:r>
            <a:r>
              <a:rPr sz="2500" spc="-25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CSE/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III</a:t>
            </a:r>
            <a:r>
              <a:rPr sz="2500" spc="-5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9818" y="4416287"/>
            <a:ext cx="8741662" cy="118878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en-IN" sz="3200" b="1" dirty="0" smtClean="0">
                <a:solidFill>
                  <a:srgbClr val="001F5F"/>
                </a:solidFill>
                <a:latin typeface="Cambria"/>
                <a:cs typeface="Cambria"/>
              </a:rPr>
              <a:t>              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3000" b="1" spc="-45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V</a:t>
            </a:r>
            <a:r>
              <a:rPr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 IO STREAMS AND JAVASCRIPT</a:t>
            </a:r>
            <a:endParaRPr sz="3000" dirty="0" smtClean="0">
              <a:latin typeface="Cambria"/>
              <a:cs typeface="Cambria"/>
            </a:endParaRPr>
          </a:p>
          <a:p>
            <a:pPr marR="443865" algn="ctr">
              <a:lnSpc>
                <a:spcPct val="100000"/>
              </a:lnSpc>
              <a:spcBef>
                <a:spcPts val="2235"/>
              </a:spcBef>
            </a:pPr>
            <a:r>
              <a:rPr lang="en-IN"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  </a:t>
            </a:r>
            <a:r>
              <a:rPr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600" b="1" spc="-7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IN" sz="2600" b="1" dirty="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r>
              <a:rPr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lang="en-IN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Introduction to </a:t>
            </a:r>
            <a:r>
              <a:rPr lang="en-US" sz="2600" b="1" spc="-40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Javascript</a:t>
            </a:r>
            <a:endParaRPr lang="en-IN" sz="2600" b="1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0" y="3505200"/>
            <a:ext cx="303474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10/13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728472"/>
            <a:ext cx="11121389" cy="57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8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11/13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847107"/>
            <a:ext cx="4791744" cy="14765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728472"/>
            <a:ext cx="11121389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3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626" y="381000"/>
            <a:ext cx="7391400" cy="1330869"/>
          </a:xfrm>
          <a:prstGeom prst="rect">
            <a:avLst/>
          </a:prstGeom>
        </p:spPr>
        <p:txBody>
          <a:bodyPr vert="horz" wrap="square" lIns="0" tIns="555998" rIns="0" bIns="0" rtlCol="0">
            <a:spAutoFit/>
          </a:bodyPr>
          <a:lstStyle/>
          <a:p>
            <a:pPr marL="4278630">
              <a:lnSpc>
                <a:spcPct val="100000"/>
              </a:lnSpc>
              <a:spcBef>
                <a:spcPts val="90"/>
              </a:spcBef>
            </a:pPr>
            <a:r>
              <a:rPr spc="-25" dirty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219200" y="2209800"/>
            <a:ext cx="10540865" cy="30386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://www.w3schools.com/js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/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developer.mozilla.org/en-US/docs/Web/JavaScript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www.javatpoint.com/javascript-tutorial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  <a:endParaRPr u="sng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9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0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12/13</a:t>
            </a:r>
          </a:p>
        </p:txBody>
      </p:sp>
      <p:sp>
        <p:nvSpPr>
          <p:cNvPr id="11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13/13</a:t>
            </a:r>
          </a:p>
        </p:txBody>
      </p:sp>
      <p:sp>
        <p:nvSpPr>
          <p:cNvPr id="6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720725"/>
            <a:ext cx="8128000" cy="5416550"/>
          </a:xfrm>
          <a:prstGeom prst="rect">
            <a:avLst/>
          </a:prstGeom>
        </p:spPr>
      </p:pic>
      <p:sp>
        <p:nvSpPr>
          <p:cNvPr id="7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805" y="609600"/>
            <a:ext cx="10972800" cy="1270288"/>
          </a:xfrm>
          <a:prstGeom prst="rect">
            <a:avLst/>
          </a:prstGeom>
        </p:spPr>
        <p:txBody>
          <a:bodyPr vert="horz" wrap="square" lIns="0" tIns="526483" rIns="0" bIns="0" rtlCol="0">
            <a:spAutoFit/>
          </a:bodyPr>
          <a:lstStyle/>
          <a:p>
            <a:pPr marL="2834005">
              <a:lnSpc>
                <a:spcPct val="100000"/>
              </a:lnSpc>
              <a:spcBef>
                <a:spcPts val="100"/>
              </a:spcBef>
            </a:pPr>
            <a:r>
              <a:rPr sz="4800" b="1" spc="-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Topics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Discussion</a:t>
            </a:r>
            <a:endParaRPr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20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34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67056"/>
            <a:ext cx="1176527" cy="6949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1400" y="2362200"/>
            <a:ext cx="6324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Introduction to JavaScript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Features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Variables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Validation</a:t>
            </a:r>
          </a:p>
        </p:txBody>
      </p:sp>
      <p:sp>
        <p:nvSpPr>
          <p:cNvPr id="8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03/13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728472"/>
            <a:ext cx="11197589" cy="57138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04/13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01400" cy="57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9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05/13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728472"/>
            <a:ext cx="11121389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06/13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728472"/>
            <a:ext cx="11197589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07/13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12" name="TextBox 11"/>
          <p:cNvSpPr txBox="1"/>
          <p:nvPr/>
        </p:nvSpPr>
        <p:spPr>
          <a:xfrm>
            <a:off x="5797826" y="5105400"/>
            <a:ext cx="1600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  <a:endParaRPr lang="en-IN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01400" cy="57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08/13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728472"/>
            <a:ext cx="11197589" cy="57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6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09/13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728472"/>
            <a:ext cx="111252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2959</TotalTime>
  <Words>232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SNS COLLEGE OF TECHNOLOGY</vt:lpstr>
      <vt:lpstr>Topics for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DELL</dc:creator>
  <cp:lastModifiedBy>DELL</cp:lastModifiedBy>
  <cp:revision>192</cp:revision>
  <dcterms:created xsi:type="dcterms:W3CDTF">2025-12-13T14:29:08Z</dcterms:created>
  <dcterms:modified xsi:type="dcterms:W3CDTF">2026-04-04T06:47:50Z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2025-12-13T00:00:00Z</vt:filetime>
  </property>
  <property fmtid="{D5CDD505-2E9C-101B-9397-08002B2CF9AE}" pid="5" name="Producer">
    <vt:lpwstr>www.ilovepdf.com</vt:lpwstr>
  </property>
</Properties>
</file>