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omic Neue" panose="020B0604020202020204" charset="0"/>
      <p:regular r:id="rId15"/>
      <p:bold r:id="rId16"/>
      <p:italic r:id="rId17"/>
      <p:boldItalic r:id="rId18"/>
    </p:embeddedFont>
    <p:embeddedFont>
      <p:font typeface="Livvic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e1aa3653fe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e1aa3653fe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69e1aa37e30f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69e1aa37e30f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69e1aa382b8f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69e1aa382b8f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69e1aa3841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69e1aa3841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e1aa369741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e1aa369741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9e1aa36e0ed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9e1aa36e0ed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69e1aa3718d4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69e1aa3718d4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69e1aa372f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69e1aa372f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69e1aa37450e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69e1aa37450e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69e1aa37609c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69e1aa37609c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69e1aa378a26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69e1aa378a26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69e1aa37ce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69e1aa37ce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Error Correction: The Power of Minimum Distance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Ensuring Data Integrity in Information Coding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744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029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7447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Summary &amp; Key Takeaways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285750" y="330327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Data Integrity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Minimum distance is the safety margin between valid data points.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211830" y="273177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Golden Rule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Increase redundancy to increase d-min, which increases reliability but slows throughput.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6149340" y="330327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Future Scope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Quantum Error Correction uses similar logic to protect qubits from decoherence.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Final Assessment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Question 1: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a code has a minimum distance of 5, what is the maximum number of errors it can reliably correct?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Question 2: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happens to the 'efficiency' of a code as you increase the minimum distance?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Question 3: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True or False: Hamming distance can be calculated between strings of different lengths.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0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Final Assessment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 1: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 errors (using the formula d-min &gt;= 2t + 1; 5 &gt;= 2t +1 implies t=2).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 2: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Efficiency typical decreases because you must add more redundant/parity bits.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 3: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False. Hamming distance is only defined for strings of equal length.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Icebreaker: The 'Pass the Message' Glitch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 about a time you received a distorted text message or a corrupted file. Why does digital noise happen, and how does the receiving device 'guess' the original message?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Icebreaker: The 'Pass the Message' Glitch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Signals can be corrupted by electromagnetic interference.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Devices use mathematical buffers called redundancy.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Error correction codes allow the system to realize a bit has flipped from 0 to 1.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22301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Define &amp; Empathize: The Data Engineer's Dilemma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285750" y="122301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Persona: Aarav, Network Engineer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Aarav manages high-speed satellite links in rural India. High atmospheric noise causes frequent 'bit flips' (0 becoming 1).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Challenge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Aarav needs to design a system where the receiver can not only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detect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that an error occurred but also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correct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it automatically without re-sending the data. This requires understanding the geometric 'distance' between valid codewords.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Ideate: Hamming Distance Fundamentals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is Hamming Distance?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is the number of positions at which the corresponding symbols of two equal-length strings are different.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Concept of 'Minimum Distance' (d-min)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 a set of valid codewords (a Code), the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Minimum Distance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is the smallest Hamming distance between any two distinct codewords.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d-min is large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codewords are distinct enough that noise won't easily turn one valid word into another.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Prototype: Visualizing Error Spheres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2160270" y="90297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74470"/>
            <a:ext cx="41719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/>
          <p:nvPr/>
        </p:nvSpPr>
        <p:spPr>
          <a:xfrm>
            <a:off x="6560820" y="90297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1474470"/>
            <a:ext cx="41719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Technical Depth: The d-min Rules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160270" y="90297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85750" y="330327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Error Detection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 detect 's' errors, you need a minimum distance of d-min ≥ s + 1.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6560820" y="90297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686300" y="330327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Error Correction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To correct 't' errors, you need d-min ≥ 2t + 1. This ensures the corrupted word is still 'closer' to the original than any other.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20" y="1908810"/>
            <a:ext cx="2697480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Test: Group Problem Solving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3806190" y="1440180"/>
            <a:ext cx="41949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Scenario: The 3-Bit Code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Your code consists of two words: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{000, 111}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AutoNum type="arabicPeriod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is the Hamming distance between them?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AutoNum type="arabicPeriod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a receiver gets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101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which codeword was likely sent?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AutoNum type="arabicPeriod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Calculate the maximum number of errors this code can </a:t>
            </a:r>
            <a:r>
              <a:rPr lang="en" sz="160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detect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and </a:t>
            </a:r>
            <a:r>
              <a:rPr lang="en" sz="160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correct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Horizontal Breadth: Real-World Scope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285750" y="78867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Applications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Deep Space Communication: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NASA uses high d-min codes to talk to Voyager probes.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QR Codes: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The reason a torn or coffee-stained QR code still works is because of Reed-Solomon codes and minimum distance.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Cloud Storage: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RAID systems use these principles to recover data from failed hard drives.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615</Words>
  <Application>Microsoft Office PowerPoint</Application>
  <PresentationFormat>On-screen Show (16:9)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Livvic</vt:lpstr>
      <vt:lpstr>Arial</vt:lpstr>
      <vt:lpstr>Comic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modified xsi:type="dcterms:W3CDTF">2026-04-17T05:59:58Z</dcterms:modified>
</cp:coreProperties>
</file>