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mic Neue" panose="020B0604020202020204" charset="0"/>
      <p:regular r:id="rId15"/>
      <p:bold r:id="rId16"/>
      <p:italic r:id="rId17"/>
      <p:boldItalic r:id="rId18"/>
    </p:embeddedFont>
    <p:embeddedFont>
      <p:font typeface="Livvic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1cd79c4fa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1cd79c4fa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e1cd7b1a0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e1cd7b1a0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69e1cd7b36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69e1cd7b36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69e1cd7b36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69e1cd7b36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e1cd79f4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e1cd79f4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69e1cd7a1710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69e1cd7a1710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e1cd7a1738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e1cd7a1738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69e1cd7a28ca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69e1cd7a28ca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69e1cd7a40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69e1cd7a40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e1cd7a5e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e1cd7a5e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69e1cd7a9251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69e1cd7a9251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69e1cd7ac915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69e1cd7ac915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Reliable Communication: Error Detection &amp; Correction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Ensuring Data Integrity in Noisy Channels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&amp; Key Takeaways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286250" y="78867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Mind Map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Objective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Maintain data integrity under noise.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Detection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Checksum, CRC (Cyclic Redundancy Check).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Correction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Hamming Code, Reed-Solomon, Convolutional Codes.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Trade-off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More correction capability requires more redundant bits, reducing the effective data rate.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Reflection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Consider how your smartphone handles a FaceTime call over weak Wi-Fi—that jitter you see is error correction struggling in real-time.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a system uses Forward Error Correction (FEC), what is the primary advantage?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uses less bandwidth than detection-only systems.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receiver can fix errors without asking the sender to retransmit.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eliminates the need for any redundant bits.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prevents noise from entering the channel entirely.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Final Assessment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If a system uses Forward Error Correction (FEC), what is the primary advantage?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uses less bandwidth than detection-only systems.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The receiver can fix errors without asking the sender to retransmit.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eliminates the need for any redundant bits.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prevents noise from entering the channel entirely.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1: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 a binary system, what happens to a bit if it is corrupted by noise?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2: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the simplest way to check if data changed during transmission?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Question 3: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can't we just resend data every single time as a fix?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1143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1: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flips (0 becomes 1, or 1 becomes 0).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2286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2: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Adding a parity bit.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 3: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wastes bandwidth and increases latency significantly.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Thinking: The Persona &amp; Problem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Empathize: Meet Arjun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Arjun is a lead engineer for a UPI payment gateway in Bangalore. He deals with millions of transactions where a single bit flip could mean the difference between ₹1,000 and ₹9,000.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Define: The Challenge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Digital channels are inherently noisy. Cosmic rays, thermal noise, and interference cause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Single Bit Errors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or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Burst Errors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 How do we maintain 99.99% integrity without slowing down the network?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Ideate: Strategies for Integrity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286250" y="78867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Detection vs. Correction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Detection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Only identifies that an error occurred (e.g., CRC). It requires a retransmission request (ARQ).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Correction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: Identifies AND fixes the error at the receiver (e.g., Hamming Code). This is essential for one-way links like satellite comms.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Redundancy is Key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add extra bits (redundant bits) that follow a mathematical relationship with the data bits.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Prototype: Hamming Code (7,4)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1428750" y="9029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4354830" y="9029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7292340" y="90297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Technical Depth: How it Works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428750" y="9029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28575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Generator Matrix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Data is multiplied by a matrix to create a codeword with built-in redundancy.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354830" y="9029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21183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Syndrome Testing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receiver checks if the received bits satisfy the parity equations.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292340" y="9029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14934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Error Location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non-zero syndrome points precisely to the bit position that flipped.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029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744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Horizontal Breadth: Applications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8575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ECC Memory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Server RAM uses error correction to prevent crashes caused by solar radiation.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211830" y="27317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Deep Space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NASA uses Reed-Solomon codes to get clear photos from Voyager probes billions of miles away.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6149340" y="330327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Storage (QR)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QR codes use Reed-Solomon so they can still be scanned even if 30% of the code is smudged.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120" y="1908810"/>
            <a:ext cx="269748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Active Learning: The Human Parity Check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806190" y="1440180"/>
            <a:ext cx="41949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Group Activity: Role Play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Divide into groups of 3 (Sender, Channel, Receiver).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Sender: Write a 4-bit message and calculate parity.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Channel: Decide whether to flip one bit or not.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AutoNum type="arabicPeriod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Receiver: Verify parity. Can you identify the error?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On-screen Show (16:9)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Comic Neue</vt:lpstr>
      <vt:lpstr>Livvic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modified xsi:type="dcterms:W3CDTF">2026-04-17T06:05:35Z</dcterms:modified>
</cp:coreProperties>
</file>