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65" r:id="rId3"/>
    <p:sldId id="276" r:id="rId4"/>
    <p:sldId id="27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III 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Application of Differentiation and Integration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xmlns="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1113" y="945155"/>
            <a:ext cx="65817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69475" y="1530793"/>
            <a:ext cx="4945962" cy="4451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5975" y="871538"/>
            <a:ext cx="4972050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33525" y="774202"/>
            <a:ext cx="5376864" cy="469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52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HP</cp:lastModifiedBy>
  <cp:revision>37</cp:revision>
  <dcterms:created xsi:type="dcterms:W3CDTF">2013-01-27T09:14:16Z</dcterms:created>
  <dcterms:modified xsi:type="dcterms:W3CDTF">2026-02-17T06:31:40Z</dcterms:modified>
</cp:coreProperties>
</file>