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65" r:id="rId3"/>
    <p:sldId id="276" r:id="rId4"/>
    <p:sldId id="27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III 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Application of Differentiation and Integration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1049701"/>
            <a:ext cx="74295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3210" y="1367063"/>
            <a:ext cx="6676221" cy="48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9990" y="774201"/>
            <a:ext cx="6213513" cy="4734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774201"/>
            <a:ext cx="6822269" cy="498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52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HP</cp:lastModifiedBy>
  <cp:revision>37</cp:revision>
  <dcterms:created xsi:type="dcterms:W3CDTF">2013-01-27T09:14:16Z</dcterms:created>
  <dcterms:modified xsi:type="dcterms:W3CDTF">2026-02-17T04:59:29Z</dcterms:modified>
</cp:coreProperties>
</file>