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6"/>
  </p:notesMasterIdLst>
  <p:sldIdLst>
    <p:sldId id="273" r:id="rId2"/>
    <p:sldId id="265" r:id="rId3"/>
    <p:sldId id="276" r:id="rId4"/>
    <p:sldId id="267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 snapToGrid="0" snapToObjects="1"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2390F6F-1A69-4BF0-81E3-0B7B188497CB}" type="datetimeFigureOut">
              <a:rPr lang="en-IN" smtClean="0"/>
              <a:pPr/>
              <a:t>17-02-2026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7B828B8-9A32-4E85-AE07-A0E92E89DF5D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37931657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7B828B8-9A32-4E85-AE07-A0E92E89DF5D}" type="slidenum">
              <a:rPr lang="en-IN" smtClean="0"/>
              <a:pPr/>
              <a:t>1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6806007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6A399D-3FC2-45A5-BF5F-D393B0C5BA35}" type="datetime1">
              <a:rPr lang="en-US" smtClean="0"/>
              <a:pPr/>
              <a:t>2/17/2026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17/2/26  | Business Calculus &amp; Financial Computation|  Dr.K.Sasikala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9F713E-2F7A-4029-88FF-D459332C83B6}" type="datetime1">
              <a:rPr lang="en-US" smtClean="0"/>
              <a:pPr/>
              <a:t>2/17/2026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17/2/26  | Business Calculus &amp; Financial Computation|  Dr.K.Sasikala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5B5A3C-0A42-437B-841A-F5BEAC869A5C}" type="datetime1">
              <a:rPr lang="en-US" smtClean="0"/>
              <a:pPr/>
              <a:t>2/17/2026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17/2/26  | Business Calculus &amp; Financial Computation|  Dr.K.Sasikala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4566DF-16C6-4033-B952-2EDF75213104}" type="datetime1">
              <a:rPr lang="en-US" smtClean="0"/>
              <a:pPr/>
              <a:t>2/17/2026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17/2/26  | Business Calculus &amp; Financial Computation|  Dr.K.Sasikala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2CACED-2489-41AA-873F-7AA113586C9A}" type="datetime1">
              <a:rPr lang="en-US" smtClean="0"/>
              <a:pPr/>
              <a:t>2/17/2026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17/2/26  | Business Calculus &amp; Financial Computation|  Dr.K.Sasikala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BB5D5-82D5-47B5-B8C9-5418C1C48691}" type="datetime1">
              <a:rPr lang="en-US" smtClean="0"/>
              <a:pPr/>
              <a:t>2/17/2026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17/2/26  | Business Calculus &amp; Financial Computation|  Dr.K.Sasikala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EFD9F8-CBD7-4F1E-B72E-BDD2564DCBA9}" type="datetime1">
              <a:rPr lang="en-US" smtClean="0"/>
              <a:pPr/>
              <a:t>2/17/2026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17/2/26  | Business Calculus &amp; Financial Computation|  Dr.K.Sasikala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502F94-3AAD-414A-92B6-098A6E989CF0}" type="datetime1">
              <a:rPr lang="en-US" smtClean="0"/>
              <a:pPr/>
              <a:t>2/17/2026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17/2/26  | Business Calculus &amp; Financial Computation|  Dr.K.Sasikala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B8BD84-A666-450D-9A04-90ADBB8EE9AF}" type="datetime1">
              <a:rPr lang="en-US" smtClean="0"/>
              <a:pPr/>
              <a:t>2/17/2026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17/2/26  | Business Calculus &amp; Financial Computation|  Dr.K.Sasikala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635E1A-1C1E-40A0-A42F-7E77C8E0B30A}" type="datetime1">
              <a:rPr lang="en-US" smtClean="0"/>
              <a:pPr/>
              <a:t>2/17/2026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17/2/26  | Business Calculus &amp; Financial Computation|  Dr.K.Sasikala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1CEB76-0791-4BD0-BA13-C5607304308F}" type="datetime1">
              <a:rPr lang="en-US" smtClean="0"/>
              <a:pPr/>
              <a:t>2/17/2026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17/2/26  | Business Calculus &amp; Financial Computation|  Dr.K.Sasikala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40068D-8306-4DD8-A59F-F559D5B44B94}" type="datetime1">
              <a:rPr lang="en-US" smtClean="0"/>
              <a:pPr/>
              <a:t>2/17/2026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17/2/26  | Business Calculus &amp; Financial Computation|  Dr.K.Sasikala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C279B222-AC20-0ABC-98DC-695A3B4E0CC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02171" y="479685"/>
            <a:ext cx="8244590" cy="5403018"/>
          </a:xfrm>
          <a:ln>
            <a:solidFill>
              <a:srgbClr val="00B050"/>
            </a:solidFill>
          </a:ln>
          <a:effectLst/>
        </p:spPr>
        <p:txBody>
          <a:bodyPr>
            <a:normAutofit/>
          </a:bodyPr>
          <a:lstStyle/>
          <a:p>
            <a:endParaRPr lang="en-US" b="1" dirty="0"/>
          </a:p>
          <a:p>
            <a:r>
              <a:rPr lang="en-US" sz="2400" b="1" dirty="0">
                <a:solidFill>
                  <a:schemeClr val="tx1"/>
                </a:solidFill>
              </a:rPr>
              <a:t>Dr. SNS RAJALAKSHMI COLLEGE OF ARTS AND SCIENCE</a:t>
            </a:r>
            <a:r>
              <a:rPr lang="en-US" sz="2400" dirty="0">
                <a:solidFill>
                  <a:schemeClr val="tx1"/>
                </a:solidFill>
              </a:rPr>
              <a:t/>
            </a:r>
            <a:br>
              <a:rPr lang="en-US" sz="2400" dirty="0">
                <a:solidFill>
                  <a:schemeClr val="tx1"/>
                </a:solidFill>
              </a:rPr>
            </a:br>
            <a:r>
              <a:rPr lang="en-IN" sz="2400" b="1" dirty="0">
                <a:solidFill>
                  <a:schemeClr val="tx1"/>
                </a:solidFill>
              </a:rPr>
              <a:t> (AUTONOMOUS)  </a:t>
            </a:r>
            <a:endParaRPr lang="en-IN" sz="2400" b="0" dirty="0">
              <a:solidFill>
                <a:schemeClr val="tx1"/>
              </a:solidFill>
              <a:effectLst/>
            </a:endParaRPr>
          </a:p>
          <a:p>
            <a:r>
              <a:rPr lang="en-US" sz="2400" b="1" dirty="0">
                <a:solidFill>
                  <a:schemeClr val="tx1"/>
                </a:solidFill>
              </a:rPr>
              <a:t>Department of Mathematics</a:t>
            </a:r>
            <a:endParaRPr lang="en-US" sz="2400" b="0" dirty="0">
              <a:effectLst/>
            </a:endParaRPr>
          </a:p>
          <a:p>
            <a:r>
              <a:rPr lang="en-US" sz="1800" b="1" dirty="0">
                <a:solidFill>
                  <a:schemeClr val="tx1"/>
                </a:solidFill>
              </a:rPr>
              <a:t>           </a:t>
            </a:r>
            <a:endParaRPr lang="en-US" sz="2400" dirty="0" smtClean="0"/>
          </a:p>
          <a:p>
            <a:r>
              <a:rPr lang="en-US" sz="2400" b="1" dirty="0" smtClean="0"/>
              <a:t> </a:t>
            </a:r>
            <a:r>
              <a:rPr lang="en-US" sz="2400" b="1" dirty="0" smtClean="0">
                <a:solidFill>
                  <a:schemeClr val="tx1"/>
                </a:solidFill>
              </a:rPr>
              <a:t>BUSINESS CALCULUS AND FINANCIAL COMPUTATION</a:t>
            </a:r>
          </a:p>
          <a:p>
            <a:r>
              <a:rPr lang="en-US" b="1" dirty="0" smtClean="0">
                <a:solidFill>
                  <a:schemeClr val="tx1"/>
                </a:solidFill>
              </a:rPr>
              <a:t>Unit III </a:t>
            </a:r>
            <a:r>
              <a:rPr lang="en-US" b="1" dirty="0">
                <a:solidFill>
                  <a:schemeClr val="tx1"/>
                </a:solidFill>
              </a:rPr>
              <a:t>:  </a:t>
            </a:r>
            <a:endParaRPr lang="en-US" b="1" dirty="0" smtClean="0">
              <a:solidFill>
                <a:schemeClr val="tx1"/>
              </a:solidFill>
            </a:endParaRPr>
          </a:p>
          <a:p>
            <a:r>
              <a:rPr lang="en-US" b="1" dirty="0" smtClean="0">
                <a:solidFill>
                  <a:schemeClr val="tx1"/>
                </a:solidFill>
              </a:rPr>
              <a:t>Topic</a:t>
            </a:r>
            <a:r>
              <a:rPr lang="en-US" b="1" dirty="0">
                <a:solidFill>
                  <a:schemeClr val="tx1"/>
                </a:solidFill>
              </a:rPr>
              <a:t>: </a:t>
            </a:r>
            <a:r>
              <a:rPr lang="en-US" b="1" dirty="0" smtClean="0">
                <a:solidFill>
                  <a:schemeClr val="tx1"/>
                </a:solidFill>
              </a:rPr>
              <a:t>Application of Differentiation and Integration</a:t>
            </a:r>
            <a:r>
              <a:rPr lang="en-US" dirty="0">
                <a:solidFill>
                  <a:schemeClr val="tx1"/>
                </a:solidFill>
              </a:rPr>
              <a:t/>
            </a:r>
            <a:br>
              <a:rPr lang="en-US" dirty="0">
                <a:solidFill>
                  <a:schemeClr val="tx1"/>
                </a:solidFill>
              </a:rPr>
            </a:br>
            <a:endParaRPr lang="en-IN" dirty="0">
              <a:solidFill>
                <a:schemeClr val="tx1"/>
              </a:solidFill>
            </a:endParaRP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xmlns="" id="{C5433777-08BE-2DB4-E784-55B9447AC65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500349" y="221748"/>
            <a:ext cx="1246411" cy="7535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DAD0C615-DAB1-D0E9-A053-05FA4C5DEC6E}"/>
              </a:ext>
            </a:extLst>
          </p:cNvPr>
          <p:cNvSpPr txBox="1"/>
          <p:nvPr/>
        </p:nvSpPr>
        <p:spPr>
          <a:xfrm>
            <a:off x="3861842" y="4077080"/>
            <a:ext cx="4570125" cy="18056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1350" dirty="0"/>
              <a:t/>
            </a:r>
            <a:br>
              <a:rPr lang="en-US" sz="1350" dirty="0"/>
            </a:br>
            <a:endParaRPr lang="en-US" sz="1350" dirty="0"/>
          </a:p>
          <a:p>
            <a:pPr marL="9525" algn="r">
              <a:spcBef>
                <a:spcPts val="75"/>
              </a:spcBef>
            </a:pPr>
            <a:r>
              <a:rPr lang="en-US" sz="1350" b="1" dirty="0"/>
              <a:t>Dr. </a:t>
            </a:r>
            <a:r>
              <a:rPr lang="en-US" sz="1350" b="1" dirty="0" err="1" smtClean="0"/>
              <a:t>K.Sasikala</a:t>
            </a:r>
            <a:endParaRPr lang="en-US" sz="1350" b="1" dirty="0"/>
          </a:p>
          <a:p>
            <a:pPr marL="9525" algn="r">
              <a:spcBef>
                <a:spcPts val="75"/>
              </a:spcBef>
            </a:pPr>
            <a:r>
              <a:rPr lang="en-US" sz="1350" b="1" dirty="0">
                <a:solidFill>
                  <a:srgbClr val="000000"/>
                </a:solidFill>
                <a:latin typeface="Book Antiqua" panose="02040602050305030304" pitchFamily="18" charset="0"/>
              </a:rPr>
              <a:t>Assistant  Professor </a:t>
            </a:r>
            <a:endParaRPr lang="en-US" sz="1350" b="1" dirty="0"/>
          </a:p>
          <a:p>
            <a:pPr marL="9525" algn="r">
              <a:spcBef>
                <a:spcPts val="75"/>
              </a:spcBef>
            </a:pPr>
            <a:r>
              <a:rPr lang="en-US" sz="1350" b="1" dirty="0">
                <a:solidFill>
                  <a:srgbClr val="000000"/>
                </a:solidFill>
                <a:latin typeface="Book Antiqua" panose="02040602050305030304" pitchFamily="18" charset="0"/>
              </a:rPr>
              <a:t>Dept. of Mathematics</a:t>
            </a:r>
            <a:endParaRPr lang="en-US" sz="1350" b="1" dirty="0"/>
          </a:p>
          <a:p>
            <a:pPr marL="9525" algn="r">
              <a:spcBef>
                <a:spcPts val="75"/>
              </a:spcBef>
            </a:pPr>
            <a:r>
              <a:rPr lang="en-US" sz="1350" b="1" dirty="0">
                <a:solidFill>
                  <a:srgbClr val="000000"/>
                </a:solidFill>
                <a:latin typeface="Book Antiqua" panose="02040602050305030304" pitchFamily="18" charset="0"/>
              </a:rPr>
              <a:t>Dr. SNSRCAS</a:t>
            </a:r>
            <a:endParaRPr lang="en-US" sz="1350" b="1" dirty="0"/>
          </a:p>
          <a:p>
            <a:pPr>
              <a:buNone/>
            </a:pPr>
            <a:r>
              <a:rPr lang="en-US" sz="1350" dirty="0"/>
              <a:t/>
            </a:r>
            <a:br>
              <a:rPr lang="en-US" sz="1350" dirty="0"/>
            </a:br>
            <a:endParaRPr lang="en-IN" sz="1350" dirty="0"/>
          </a:p>
        </p:txBody>
      </p:sp>
    </p:spTree>
    <p:extLst>
      <p:ext uri="{BB962C8B-B14F-4D97-AF65-F5344CB8AC3E}">
        <p14:creationId xmlns:p14="http://schemas.microsoft.com/office/powerpoint/2010/main" xmlns="" val="7698160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>
            <a:extLst>
              <a:ext uri="{FF2B5EF4-FFF2-40B4-BE49-F238E27FC236}">
                <a16:creationId xmlns:a16="http://schemas.microsoft.com/office/drawing/2014/main" xmlns="" id="{ED1CB729-2A13-300A-7D79-4F2A371D703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747687" y="20652"/>
            <a:ext cx="1246411" cy="7535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925417" y="6356350"/>
            <a:ext cx="7899094" cy="365125"/>
          </a:xfrm>
        </p:spPr>
        <p:txBody>
          <a:bodyPr/>
          <a:lstStyle/>
          <a:p>
            <a:r>
              <a:rPr lang="en-US" dirty="0" smtClean="0"/>
              <a:t>17/2/26  | Business Calculus &amp; Financial Computation|  </a:t>
            </a:r>
            <a:r>
              <a:rPr lang="en-US" dirty="0" err="1" smtClean="0"/>
              <a:t>Dr.K.Sasikala</a:t>
            </a:r>
            <a:endParaRPr lang="en-US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2</a:t>
            </a:fld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33438" y="1020552"/>
            <a:ext cx="7477125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476260" y="1581234"/>
            <a:ext cx="5971142" cy="47751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>
            <a:extLst>
              <a:ext uri="{FF2B5EF4-FFF2-40B4-BE49-F238E27FC236}">
                <a16:creationId xmlns:a16="http://schemas.microsoft.com/office/drawing/2014/main" xmlns="" id="{ED1CB729-2A13-300A-7D79-4F2A371D703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747687" y="20652"/>
            <a:ext cx="1246411" cy="7535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925417" y="6356350"/>
            <a:ext cx="7899094" cy="365125"/>
          </a:xfrm>
        </p:spPr>
        <p:txBody>
          <a:bodyPr/>
          <a:lstStyle/>
          <a:p>
            <a:r>
              <a:rPr lang="en-US" dirty="0" smtClean="0"/>
              <a:t>17/2/26  | Business Calculus &amp; Financial Computation|  </a:t>
            </a:r>
            <a:r>
              <a:rPr lang="en-US" dirty="0" err="1" smtClean="0"/>
              <a:t>Dr.K.Sasikala</a:t>
            </a:r>
            <a:endParaRPr lang="en-US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3</a:t>
            </a:fld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322025" y="774201"/>
            <a:ext cx="6951642" cy="49766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48436"/>
            <a:ext cx="8229600" cy="5177728"/>
          </a:xfrm>
        </p:spPr>
        <p:txBody>
          <a:bodyPr/>
          <a:lstStyle/>
          <a:p>
            <a:pPr marL="0" indent="0" algn="ctr">
              <a:buNone/>
            </a:pPr>
            <a:endParaRPr dirty="0"/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xmlns="" id="{10A0E2CE-4C67-9FFE-6C52-76003288414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702717" y="92589"/>
            <a:ext cx="1246411" cy="7535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Oval 5">
            <a:extLst>
              <a:ext uri="{FF2B5EF4-FFF2-40B4-BE49-F238E27FC236}">
                <a16:creationId xmlns:a16="http://schemas.microsoft.com/office/drawing/2014/main" xmlns="" id="{EC381D59-9CBB-6F1F-3BB2-84875647B72B}"/>
              </a:ext>
            </a:extLst>
          </p:cNvPr>
          <p:cNvSpPr/>
          <p:nvPr/>
        </p:nvSpPr>
        <p:spPr>
          <a:xfrm>
            <a:off x="1633928" y="1666958"/>
            <a:ext cx="5981075" cy="4242607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600" dirty="0"/>
              <a:t>Thank You </a:t>
            </a:r>
            <a:endParaRPr lang="en-IN" sz="6600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187287" y="6356350"/>
            <a:ext cx="8499513" cy="365125"/>
          </a:xfrm>
        </p:spPr>
        <p:txBody>
          <a:bodyPr/>
          <a:lstStyle/>
          <a:p>
            <a:r>
              <a:rPr lang="en-US" dirty="0" smtClean="0"/>
              <a:t>17/2/26  | Business Calculus &amp; Financial Computation|  </a:t>
            </a:r>
            <a:r>
              <a:rPr lang="en-US" dirty="0" err="1" smtClean="0"/>
              <a:t>Dr.K.Sasikala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902</TotalTime>
  <Words>42</Words>
  <Application>Microsoft Office PowerPoint</Application>
  <PresentationFormat>On-screen Show (4:3)</PresentationFormat>
  <Paragraphs>21</Paragraphs>
  <Slides>4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Slide 1</vt:lpstr>
      <vt:lpstr>Slide 2</vt:lpstr>
      <vt:lpstr>Slide 3</vt:lpstr>
      <vt:lpstr>Slide 4</vt:lpstr>
    </vt:vector>
  </TitlesOfParts>
  <LinksUpToDate>false</LinksUpToDate>
  <SharedDoc>false</SharedDoc>
  <HyperlinkBase/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Admin</dc:creator>
  <dc:description>generated using python-pptx</dc:description>
  <cp:lastModifiedBy>HP</cp:lastModifiedBy>
  <cp:revision>37</cp:revision>
  <dcterms:created xsi:type="dcterms:W3CDTF">2013-01-27T09:14:16Z</dcterms:created>
  <dcterms:modified xsi:type="dcterms:W3CDTF">2026-02-17T05:08:22Z</dcterms:modified>
</cp:coreProperties>
</file>