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sldIdLst>
    <p:sldId id="273" r:id="rId2"/>
    <p:sldId id="265" r:id="rId3"/>
    <p:sldId id="276" r:id="rId4"/>
    <p:sldId id="279" r:id="rId5"/>
    <p:sldId id="267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390F6F-1A69-4BF0-81E3-0B7B188497CB}" type="datetimeFigureOut">
              <a:rPr lang="en-IN" smtClean="0"/>
              <a:pPr/>
              <a:t>17-02-2026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B828B8-9A32-4E85-AE07-A0E92E89DF5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793165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B828B8-9A32-4E85-AE07-A0E92E89DF5D}" type="slidenum">
              <a:rPr lang="en-IN" smtClean="0"/>
              <a:pPr/>
              <a:t>1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6806007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B828B8-9A32-4E85-AE07-A0E92E89DF5D}" type="slidenum">
              <a:rPr lang="en-IN" smtClean="0"/>
              <a:pPr/>
              <a:t>4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A399D-3FC2-45A5-BF5F-D393B0C5BA35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F713E-2F7A-4029-88FF-D459332C83B6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B5A3C-0A42-437B-841A-F5BEAC869A5C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566DF-16C6-4033-B952-2EDF75213104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CACED-2489-41AA-873F-7AA113586C9A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B5D5-82D5-47B5-B8C9-5418C1C48691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FD9F8-CBD7-4F1E-B72E-BDD2564DCBA9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02F94-3AAD-414A-92B6-098A6E989CF0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8BD84-A666-450D-9A04-90ADBB8EE9AF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35E1A-1C1E-40A0-A42F-7E77C8E0B30A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CEB76-0791-4BD0-BA13-C5607304308F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40068D-8306-4DD8-A59F-F559D5B44B94}" type="datetime1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17/2/26  | Business Calculus &amp; Financial Computation|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C279B222-AC20-0ABC-98DC-695A3B4E0C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2171" y="479685"/>
            <a:ext cx="8244590" cy="5403018"/>
          </a:xfrm>
          <a:ln>
            <a:solidFill>
              <a:srgbClr val="00B050"/>
            </a:solidFill>
          </a:ln>
          <a:effectLst/>
        </p:spPr>
        <p:txBody>
          <a:bodyPr>
            <a:normAutofit/>
          </a:bodyPr>
          <a:lstStyle/>
          <a:p>
            <a:endParaRPr lang="en-US" b="1" dirty="0"/>
          </a:p>
          <a:p>
            <a:r>
              <a:rPr lang="en-US" sz="2400" b="1" dirty="0">
                <a:solidFill>
                  <a:schemeClr val="tx1"/>
                </a:solidFill>
              </a:rPr>
              <a:t>Dr. SNS RAJALAKSHMI COLLEGE OF ARTS AND SCIENCE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IN" sz="2400" b="1" dirty="0">
                <a:solidFill>
                  <a:schemeClr val="tx1"/>
                </a:solidFill>
              </a:rPr>
              <a:t> (AUTONOMOUS)  </a:t>
            </a:r>
            <a:endParaRPr lang="en-IN" sz="2400" b="0" dirty="0">
              <a:solidFill>
                <a:schemeClr val="tx1"/>
              </a:solidFill>
              <a:effectLst/>
            </a:endParaRPr>
          </a:p>
          <a:p>
            <a:r>
              <a:rPr lang="en-US" sz="2400" b="1" dirty="0">
                <a:solidFill>
                  <a:schemeClr val="tx1"/>
                </a:solidFill>
              </a:rPr>
              <a:t>Department of Mathematics</a:t>
            </a:r>
            <a:endParaRPr lang="en-US" sz="2400" b="0" dirty="0">
              <a:effectLst/>
            </a:endParaRPr>
          </a:p>
          <a:p>
            <a:r>
              <a:rPr lang="en-US" sz="1800" b="1" dirty="0">
                <a:solidFill>
                  <a:schemeClr val="tx1"/>
                </a:solidFill>
              </a:rPr>
              <a:t>           </a:t>
            </a:r>
            <a:endParaRPr lang="en-US" sz="2400" dirty="0" smtClean="0"/>
          </a:p>
          <a:p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BUSINESS CALCULUS AND FINANCIAL COMPUTATION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Unit III </a:t>
            </a:r>
            <a:r>
              <a:rPr lang="en-US" b="1" dirty="0">
                <a:solidFill>
                  <a:schemeClr val="tx1"/>
                </a:solidFill>
              </a:rPr>
              <a:t>:  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Topic</a:t>
            </a:r>
            <a:r>
              <a:rPr lang="en-US" b="1" dirty="0">
                <a:solidFill>
                  <a:schemeClr val="tx1"/>
                </a:solidFill>
              </a:rPr>
              <a:t>: </a:t>
            </a:r>
            <a:r>
              <a:rPr lang="en-US" b="1" dirty="0" smtClean="0">
                <a:solidFill>
                  <a:schemeClr val="tx1"/>
                </a:solidFill>
              </a:rPr>
              <a:t>Application of Differentiation and Integration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endParaRPr lang="en-IN" dirty="0">
              <a:solidFill>
                <a:schemeClr val="tx1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="" xmlns:a16="http://schemas.microsoft.com/office/drawing/2014/main" id="{C5433777-08BE-2DB4-E784-55B9447AC6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0349" y="221748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DAD0C615-DAB1-D0E9-A053-05FA4C5DEC6E}"/>
              </a:ext>
            </a:extLst>
          </p:cNvPr>
          <p:cNvSpPr txBox="1"/>
          <p:nvPr/>
        </p:nvSpPr>
        <p:spPr>
          <a:xfrm>
            <a:off x="3861842" y="4077080"/>
            <a:ext cx="4570125" cy="18056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350" dirty="0"/>
              <a:t/>
            </a:r>
            <a:br>
              <a:rPr lang="en-US" sz="1350" dirty="0"/>
            </a:br>
            <a:endParaRPr lang="en-US" sz="1350" dirty="0"/>
          </a:p>
          <a:p>
            <a:pPr marL="9525" algn="r">
              <a:spcBef>
                <a:spcPts val="75"/>
              </a:spcBef>
            </a:pPr>
            <a:r>
              <a:rPr lang="en-US" sz="1350" b="1" dirty="0"/>
              <a:t>Dr. </a:t>
            </a:r>
            <a:r>
              <a:rPr lang="en-US" sz="1350" b="1" dirty="0" err="1" smtClean="0"/>
              <a:t>K.Sasikala</a:t>
            </a:r>
            <a:endParaRPr lang="en-US" sz="1350" b="1" dirty="0"/>
          </a:p>
          <a:p>
            <a:pPr marL="9525" algn="r">
              <a:spcBef>
                <a:spcPts val="75"/>
              </a:spcBef>
            </a:pPr>
            <a:r>
              <a:rPr lang="en-US" sz="1350" b="1" dirty="0">
                <a:solidFill>
                  <a:srgbClr val="000000"/>
                </a:solidFill>
                <a:latin typeface="Book Antiqua" panose="02040602050305030304" pitchFamily="18" charset="0"/>
              </a:rPr>
              <a:t>Assistant  Professor </a:t>
            </a:r>
            <a:endParaRPr lang="en-US" sz="1350" b="1" dirty="0"/>
          </a:p>
          <a:p>
            <a:pPr marL="9525" algn="r">
              <a:spcBef>
                <a:spcPts val="75"/>
              </a:spcBef>
            </a:pPr>
            <a:r>
              <a:rPr lang="en-US" sz="1350" b="1" dirty="0">
                <a:solidFill>
                  <a:srgbClr val="000000"/>
                </a:solidFill>
                <a:latin typeface="Book Antiqua" panose="02040602050305030304" pitchFamily="18" charset="0"/>
              </a:rPr>
              <a:t>Dept. of Mathematics</a:t>
            </a:r>
            <a:endParaRPr lang="en-US" sz="1350" b="1" dirty="0"/>
          </a:p>
          <a:p>
            <a:pPr marL="9525" algn="r">
              <a:spcBef>
                <a:spcPts val="75"/>
              </a:spcBef>
            </a:pPr>
            <a:r>
              <a:rPr lang="en-US" sz="1350" b="1" dirty="0">
                <a:solidFill>
                  <a:srgbClr val="000000"/>
                </a:solidFill>
                <a:latin typeface="Book Antiqua" panose="02040602050305030304" pitchFamily="18" charset="0"/>
              </a:rPr>
              <a:t>Dr. SNSRCAS</a:t>
            </a:r>
            <a:endParaRPr lang="en-US" sz="1350" b="1" dirty="0"/>
          </a:p>
          <a:p>
            <a:pPr>
              <a:buNone/>
            </a:pPr>
            <a:r>
              <a:rPr lang="en-US" sz="1350" dirty="0"/>
              <a:t/>
            </a:r>
            <a:br>
              <a:rPr lang="en-US" sz="1350" dirty="0"/>
            </a:br>
            <a:endParaRPr lang="en-IN" sz="1350" dirty="0"/>
          </a:p>
        </p:txBody>
      </p:sp>
    </p:spTree>
    <p:extLst>
      <p:ext uri="{BB962C8B-B14F-4D97-AF65-F5344CB8AC3E}">
        <p14:creationId xmlns="" xmlns:p14="http://schemas.microsoft.com/office/powerpoint/2010/main" val="769816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="" xmlns:a16="http://schemas.microsoft.com/office/drawing/2014/main" id="{ED1CB729-2A13-300A-7D79-4F2A371D7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7687" y="20652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25417" y="6356350"/>
            <a:ext cx="7899094" cy="365125"/>
          </a:xfrm>
        </p:spPr>
        <p:txBody>
          <a:bodyPr/>
          <a:lstStyle/>
          <a:p>
            <a:r>
              <a:rPr lang="en-US" dirty="0" smtClean="0"/>
              <a:t>17/2/26  | Business Calculus &amp; Financial Computation|  </a:t>
            </a:r>
            <a:r>
              <a:rPr lang="en-US" dirty="0" err="1" smtClean="0"/>
              <a:t>Dr.K.Sasikala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63547" y="1591802"/>
            <a:ext cx="6084140" cy="4157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46141" y="1064275"/>
            <a:ext cx="564832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="" xmlns:a16="http://schemas.microsoft.com/office/drawing/2014/main" id="{ED1CB729-2A13-300A-7D79-4F2A371D7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7687" y="20652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25417" y="6356350"/>
            <a:ext cx="7899094" cy="365125"/>
          </a:xfrm>
        </p:spPr>
        <p:txBody>
          <a:bodyPr/>
          <a:lstStyle/>
          <a:p>
            <a:r>
              <a:rPr lang="en-US" dirty="0" smtClean="0"/>
              <a:t>17/2/26  | Business Calculus &amp; Financial Computation|  </a:t>
            </a:r>
            <a:r>
              <a:rPr lang="en-US" dirty="0" err="1" smtClean="0"/>
              <a:t>Dr.K.Sasikala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77957" y="774201"/>
            <a:ext cx="6246563" cy="4690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="" xmlns:a16="http://schemas.microsoft.com/office/drawing/2014/main" id="{ED1CB729-2A13-300A-7D79-4F2A371D7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7687" y="20652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25417" y="6356350"/>
            <a:ext cx="7899094" cy="365125"/>
          </a:xfrm>
        </p:spPr>
        <p:txBody>
          <a:bodyPr/>
          <a:lstStyle/>
          <a:p>
            <a:r>
              <a:rPr lang="en-US" dirty="0" smtClean="0"/>
              <a:t>17/2/26  | Business Calculus &amp; Financial Computation|  </a:t>
            </a:r>
            <a:r>
              <a:rPr lang="en-US" dirty="0" err="1" smtClean="0"/>
              <a:t>Dr.K.Sasikala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27952" y="1021126"/>
            <a:ext cx="5819735" cy="4663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48436"/>
            <a:ext cx="8229600" cy="5177728"/>
          </a:xfrm>
        </p:spPr>
        <p:txBody>
          <a:bodyPr/>
          <a:lstStyle/>
          <a:p>
            <a:pPr marL="0" indent="0" algn="ctr">
              <a:buNone/>
            </a:pPr>
            <a:endParaRPr dirty="0"/>
          </a:p>
        </p:txBody>
      </p:sp>
      <p:pic>
        <p:nvPicPr>
          <p:cNvPr id="4" name="Picture 2">
            <a:extLst>
              <a:ext uri="{FF2B5EF4-FFF2-40B4-BE49-F238E27FC236}">
                <a16:creationId xmlns="" xmlns:a16="http://schemas.microsoft.com/office/drawing/2014/main" id="{10A0E2CE-4C67-9FFE-6C52-7600328841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2717" y="92589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5">
            <a:extLst>
              <a:ext uri="{FF2B5EF4-FFF2-40B4-BE49-F238E27FC236}">
                <a16:creationId xmlns="" xmlns:a16="http://schemas.microsoft.com/office/drawing/2014/main" id="{EC381D59-9CBB-6F1F-3BB2-84875647B72B}"/>
              </a:ext>
            </a:extLst>
          </p:cNvPr>
          <p:cNvSpPr/>
          <p:nvPr/>
        </p:nvSpPr>
        <p:spPr>
          <a:xfrm>
            <a:off x="1633928" y="1666958"/>
            <a:ext cx="5981075" cy="424260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Thank You </a:t>
            </a:r>
            <a:endParaRPr lang="en-IN" sz="66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187287" y="6356350"/>
            <a:ext cx="8499513" cy="365125"/>
          </a:xfrm>
        </p:spPr>
        <p:txBody>
          <a:bodyPr/>
          <a:lstStyle/>
          <a:p>
            <a:r>
              <a:rPr lang="en-US" dirty="0" smtClean="0"/>
              <a:t>17/2/26  | Business Calculus &amp; Financial Computation|  </a:t>
            </a:r>
            <a:r>
              <a:rPr lang="en-US" dirty="0" err="1" smtClean="0"/>
              <a:t>Dr.K.Sasikala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898</TotalTime>
  <Words>53</Words>
  <Application>Microsoft Office PowerPoint</Application>
  <PresentationFormat>On-screen Show (4:3)</PresentationFormat>
  <Paragraphs>24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dc:description>generated using python-pptx</dc:description>
  <cp:lastModifiedBy>HP</cp:lastModifiedBy>
  <cp:revision>36</cp:revision>
  <dcterms:created xsi:type="dcterms:W3CDTF">2013-01-27T09:14:16Z</dcterms:created>
  <dcterms:modified xsi:type="dcterms:W3CDTF">2026-02-17T06:31:29Z</dcterms:modified>
</cp:coreProperties>
</file>