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73" r:id="rId2"/>
    <p:sldId id="277" r:id="rId3"/>
    <p:sldId id="265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14-05-26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399D-3FC2-45A5-BF5F-D393B0C5BA35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713E-2F7A-4029-88FF-D459332C83B6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5A3C-0A42-437B-841A-F5BEAC869A5C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66DF-16C6-4033-B952-2EDF75213104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ACED-2489-41AA-873F-7AA113586C9A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5D5-82D5-47B5-B8C9-5418C1C48691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FD9F8-CBD7-4F1E-B72E-BDD2564DCBA9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2F94-3AAD-414A-92B6-098A6E989CF0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BD84-A666-450D-9A04-90ADBB8EE9AF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5E1A-1C1E-40A0-A42F-7E77C8E0B30A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EB76-0791-4BD0-BA13-C5607304308F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0068D-8306-4DD8-A59F-F559D5B44B94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BUSINESS CALCULUS AND FINANCIAL COMPUTATION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Unit IV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Topic: Capital Budgeting &amp; Depreciation</a:t>
            </a: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xmlns="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4425" y="835331"/>
            <a:ext cx="75723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31345" y="1377108"/>
            <a:ext cx="6632154" cy="4228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5417" y="774201"/>
            <a:ext cx="7006728" cy="44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42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42</cp:revision>
  <dcterms:created xsi:type="dcterms:W3CDTF">2013-01-27T09:14:16Z</dcterms:created>
  <dcterms:modified xsi:type="dcterms:W3CDTF">2026-05-14T10:06:35Z</dcterms:modified>
</cp:coreProperties>
</file>