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6" r:id="rId2"/>
    <p:sldId id="287" r:id="rId3"/>
    <p:sldId id="277" r:id="rId4"/>
    <p:sldId id="278" r:id="rId5"/>
    <p:sldId id="280" r:id="rId6"/>
    <p:sldId id="281" r:id="rId7"/>
    <p:sldId id="283" r:id="rId8"/>
    <p:sldId id="282" r:id="rId9"/>
    <p:sldId id="285" r:id="rId10"/>
    <p:sldId id="284" r:id="rId11"/>
    <p:sldId id="28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9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15CDCB-213E-4F8F-A571-C612BA23DD76}" type="datetimeFigureOut">
              <a:rPr lang="en-IN" smtClean="0"/>
              <a:pPr/>
              <a:t>19-05-2026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31C436-0F74-4FD3-AB51-61B86FB4450E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2423532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FFCC685-7EF5-14AF-5495-93D7C8F8BF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E390D37-AA59-D4B5-3A8A-A87E7255E3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C8BF615-346F-D3DE-8F49-914905251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D3E0354-05BE-1A4B-8D3F-D43A68FB5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Default Constructor | Ms. S. Sangeetha SNSCT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C8EE95B-B696-01BD-936C-B8C1C0538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836753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8097E2B-2BB5-13C0-0E0C-AF8DA3284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0D534E1-70B5-3803-18F5-B67EB2D7A3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B7DDE0E-D5C2-B541-9560-6842DFF07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A365FCD-9E44-DFA6-70A5-518484742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Default Constructor | Ms. S. Sangeetha SNSCT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F574CD4-ADC0-176E-9C5E-B94B5C461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673930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573DF119-5C34-ADFD-2C02-36A5936718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58E3B2F9-1CC8-48E0-2977-59C72C5BDB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95718C7-816B-2D06-7D8F-CE75BBEEA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4525473-B2C7-90A7-157B-934AC75B2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Default Constructor | Ms. S. Sangeetha SNSCT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7B01FE8-2CDE-FBF6-332C-EF4C123FC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1653705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524105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B7187D4-D596-6EE4-CC4A-3240813F7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6CA2FFE-3300-8B90-3DA9-A246ACCB72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E626402-8BED-666A-9B2B-70B5B5C3E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843206F-5F9A-393C-4EFB-83AD0F445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Default Constructor | Ms. S. Sangeetha SNSCT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C85D2DE-9A85-1EF9-FFB8-EC0F46C1B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819187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2338811-F461-0F7A-CE18-C830A00F4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176F17C-26BC-64FF-0A1A-BAE1412BDF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86790F2-7B7B-DA6D-9A02-3DE8C6B27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011C45E-38A2-3DF7-7301-744CD1CF5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Default Constructor | Ms. S. Sangeetha SNSCT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F9DEE9D-D912-9271-3D88-10A209286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437863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DE40E36-A18D-2ED5-1587-1FEC9DB7E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4BFA2C6-4368-20E4-387F-9AF38F2F87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AE88370-A58A-F8B9-66DD-432EBB3E4E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CB9BB6F-C28C-C09F-5638-902C68580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3ABA002-3734-9C68-D71D-AAE0B97F3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Default Constructor | Ms. S. Sangeetha SNSCT</a:t>
            </a:r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E470223-628D-45DF-2D18-BA40B52C2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668014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4EC6D9F-8C84-C608-4CE8-5CE6060A0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53ED875-FE78-4CD3-7FBB-CF2FD9F71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80BCE3F-4E6C-AEAA-AD5D-EEDE0BA49F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E01D56C5-AE11-1F76-0380-6F5A28A344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DF10EE95-AAC5-6B43-DF4C-CA7C9616CA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CE37D746-8035-DA1E-1D40-1E483E09D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706DD5F9-4AC4-97C8-2FB6-A9E2E28F0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Default Constructor | Ms. S. Sangeetha SNSCT</a:t>
            </a:r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F8460950-9C5F-4C83-B342-57C4197EB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082500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67D9607-63AF-098E-D163-C1A2A6A13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5DF542C9-5445-8969-24CA-416A85AA4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8AA8C4B3-E77B-3CB2-213C-85AA3B778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Default Constructor | Ms. S. Sangeetha SNSCT</a:t>
            </a:r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D9882B3-6BD3-7314-E885-4393DF864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260546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91D417D-49DA-1365-DDC6-E3B1A77E65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03945B92-E51C-D862-433B-AD16AD6B0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Default Constructor | Ms. S. Sangeetha SNSCT</a:t>
            </a:r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197609BC-E638-56C6-8CDF-00BD05D06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951422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EEE48AA-AFD5-F28A-B32C-2ABE2294C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0AC0E70-3369-DE3A-2C72-9C63B176F8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ED801B2-9A7C-D129-1DB5-0DAEED5C23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8A80C2A-6D3A-3553-D473-B4DCBA7ED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791A8EB-2EF0-B70D-91AB-724E2F85F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Default Constructor | Ms. S. Sangeetha SNSCT</a:t>
            </a:r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A24702D-6AD4-BF31-8EEA-D9C2939F9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256114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95E136D-6546-27E9-7434-A94942AC9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0BB3D931-4E91-2D71-C5A0-2EFEFC1E32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2F4BC62B-58D0-ADC0-8148-11214792A6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EC204EF-CEF5-E051-4CEA-413A000F9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9E85B38-30FD-70F9-8D07-52553664D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23CSB201 – Object Oriented Programming | Unit 2 - Default Constructor | Ms. S. Sangeetha SNSCT</a:t>
            </a:r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C7D3742-39F4-F896-3DE1-84ED4F469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537916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D68A483D-C7F7-9606-5687-BD152D281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686C76C-AD36-511B-BD94-B516DE2C62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B412AFA-C621-F9B7-418A-04D1D66610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22/01/26</a:t>
            </a:r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B6CCD0B-1E33-C9AA-DF5E-6871FBD367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23CSB201 – Object Oriented Programming | Unit 2 - Default Constructor | Ms. S. Sangeetha SNSCT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BE67AF9-F8CD-7DF6-3398-8BD7BD05D6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2E34E2-E8B7-45D5-948A-3477FFCD672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4050076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schools.com/java/java_constructors.asp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hyperlink" Target="https://www.tutorialspoint.com/java/java_constructors.htm" TargetMode="External"/><Relationship Id="rId4" Type="http://schemas.openxmlformats.org/officeDocument/2006/relationships/hyperlink" Target="https://www.geeksforgeeks.org/java/constructors-in-java/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D3427FDA-87AC-CC8D-948D-2F5E406AE894}"/>
              </a:ext>
            </a:extLst>
          </p:cNvPr>
          <p:cNvSpPr txBox="1"/>
          <p:nvPr/>
        </p:nvSpPr>
        <p:spPr>
          <a:xfrm>
            <a:off x="1454728" y="831272"/>
            <a:ext cx="8832273" cy="106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333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SNS COLLEGE OF TECHNOLOGY</a:t>
            </a:r>
          </a:p>
          <a:p>
            <a:pPr algn="ctr"/>
            <a:r>
              <a:rPr lang="en-IN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AUTONOMOUS INSTITUTION</a:t>
            </a:r>
          </a:p>
          <a:p>
            <a:pPr algn="ctr"/>
            <a:r>
              <a:rPr lang="en-IN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COIMBATORE - 35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849A4A45-43E0-8F8E-3DB4-43FB2C465DCE}"/>
              </a:ext>
            </a:extLst>
          </p:cNvPr>
          <p:cNvSpPr txBox="1"/>
          <p:nvPr/>
        </p:nvSpPr>
        <p:spPr>
          <a:xfrm>
            <a:off x="2797573" y="2295776"/>
            <a:ext cx="6596854" cy="810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333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Computer Science and </a:t>
            </a:r>
            <a:r>
              <a:rPr lang="en-IN" sz="2333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Engineering-IOT</a:t>
            </a:r>
            <a:endParaRPr lang="en-IN" sz="2333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4B0659C7-F8F3-13C4-9816-46F607B601CB}"/>
              </a:ext>
            </a:extLst>
          </p:cNvPr>
          <p:cNvSpPr txBox="1"/>
          <p:nvPr/>
        </p:nvSpPr>
        <p:spPr>
          <a:xfrm>
            <a:off x="3723438" y="3254561"/>
            <a:ext cx="5257521" cy="348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6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23CSB201</a:t>
            </a:r>
            <a:r>
              <a:rPr lang="en-IN" sz="166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166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 ORIENTED PROGRAMMING</a:t>
            </a:r>
            <a:endParaRPr lang="en-IN" sz="1667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73BBC7E5-4585-4753-2915-7B5A833126AB}"/>
              </a:ext>
            </a:extLst>
          </p:cNvPr>
          <p:cNvSpPr txBox="1"/>
          <p:nvPr/>
        </p:nvSpPr>
        <p:spPr>
          <a:xfrm>
            <a:off x="3461918" y="4284408"/>
            <a:ext cx="578056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Unit 2 -  </a:t>
            </a:r>
            <a:r>
              <a:rPr lang="en-US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CONTROL STATEMENTS AND CONSTRUCTORS</a:t>
            </a:r>
            <a:r>
              <a:rPr lang="en-IN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D3C75C8-0243-6451-C31D-D5E4208D5D61}"/>
              </a:ext>
            </a:extLst>
          </p:cNvPr>
          <p:cNvSpPr txBox="1"/>
          <p:nvPr/>
        </p:nvSpPr>
        <p:spPr>
          <a:xfrm>
            <a:off x="4122905" y="4613917"/>
            <a:ext cx="427181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Topic – </a:t>
            </a:r>
            <a:r>
              <a:rPr lang="en-US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CONSTRUCTORS</a:t>
            </a:r>
            <a:endParaRPr lang="en-IN" sz="1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E49C0E9C-5594-DC8E-06A4-EE685E9FC17C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22550" y="30020"/>
            <a:ext cx="1469450" cy="86640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4EB32B8D-8339-4CEC-F088-698071CB4D76}"/>
              </a:ext>
            </a:extLst>
          </p:cNvPr>
          <p:cNvSpPr txBox="1"/>
          <p:nvPr/>
        </p:nvSpPr>
        <p:spPr>
          <a:xfrm>
            <a:off x="827903" y="6468029"/>
            <a:ext cx="1086182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10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09/01/2026</a:t>
            </a:r>
            <a:r>
              <a:rPr lang="en-IN" sz="100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                           </a:t>
            </a:r>
            <a:r>
              <a:rPr lang="en-IN" sz="10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  		</a:t>
            </a:r>
            <a:r>
              <a:rPr lang="en-IN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23CSB201 – Object Oriented Programming | Unit 2 – Default Constructor | </a:t>
            </a:r>
            <a:r>
              <a:rPr lang="en-IN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Dr.K.Sangeetha/SNSCT</a:t>
            </a:r>
            <a:r>
              <a:rPr lang="en-IN" sz="10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	01/10</a:t>
            </a:r>
            <a:endParaRPr lang="en-IN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262F2825-36A2-359F-84B3-D6A2451D987E}"/>
              </a:ext>
            </a:extLst>
          </p:cNvPr>
          <p:cNvSpPr txBox="1"/>
          <p:nvPr/>
        </p:nvSpPr>
        <p:spPr>
          <a:xfrm>
            <a:off x="4730578" y="3657977"/>
            <a:ext cx="2730844" cy="348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667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Year / II Semester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323D5BA1-925C-F575-F2FF-99B5144FF0AF}"/>
              </a:ext>
            </a:extLst>
          </p:cNvPr>
          <p:cNvSpPr txBox="1"/>
          <p:nvPr/>
        </p:nvSpPr>
        <p:spPr>
          <a:xfrm>
            <a:off x="5005311" y="5376218"/>
            <a:ext cx="357598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Dr.K</a:t>
            </a:r>
            <a:r>
              <a:rPr lang="en-IN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N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Sangeetha, </a:t>
            </a:r>
            <a:r>
              <a:rPr lang="en-IN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AP(SRG)/CSE-IOT </a:t>
            </a:r>
            <a:endParaRPr lang="en-IN" sz="1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289551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43BE5664-EEAA-D98C-40B4-C9CDD024B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46E0E24E-F0B9-0EED-0BC9-0E5AF820C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94903" y="6356350"/>
            <a:ext cx="6487297" cy="365125"/>
          </a:xfrm>
        </p:spPr>
        <p:txBody>
          <a:bodyPr/>
          <a:lstStyle/>
          <a:p>
            <a:r>
              <a:rPr lang="en-US" dirty="0"/>
              <a:t>23CSB201 – Object Oriented Programming | Unit 2 - Default Constructor |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Dr.K.Sangeetha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en-US" dirty="0" smtClean="0"/>
              <a:t>SNSCT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E25C008-F5F0-04D3-FB7C-4E7F2B9F7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pPr/>
              <a:t>10</a:t>
            </a:fld>
            <a:r>
              <a:rPr lang="en-IN" dirty="0"/>
              <a:t>/10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F23EA67-DED0-3F97-8109-2FCB8A92D7AB}"/>
              </a:ext>
            </a:extLst>
          </p:cNvPr>
          <p:cNvSpPr txBox="1"/>
          <p:nvPr/>
        </p:nvSpPr>
        <p:spPr>
          <a:xfrm>
            <a:off x="2450756" y="136525"/>
            <a:ext cx="72904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D4729D69-1910-3B1B-1C1E-54EC1C157157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22550" y="30020"/>
            <a:ext cx="1469450" cy="86640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093DC011-E19E-1FEC-7ED3-14FC0D61569A}"/>
              </a:ext>
            </a:extLst>
          </p:cNvPr>
          <p:cNvSpPr txBox="1"/>
          <p:nvPr/>
        </p:nvSpPr>
        <p:spPr>
          <a:xfrm>
            <a:off x="1751570" y="2305221"/>
            <a:ext cx="709586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IN" dirty="0">
                <a:hlinkClick r:id="rId3"/>
              </a:rPr>
              <a:t>https://www.w3schools.com/java/java_constructors.asp</a:t>
            </a:r>
            <a:endParaRPr lang="en-IN" dirty="0"/>
          </a:p>
          <a:p>
            <a:pPr marL="342900" indent="-342900">
              <a:buFont typeface="+mj-lt"/>
              <a:buAutoNum type="arabicPeriod"/>
            </a:pPr>
            <a:endParaRPr lang="en-IN" dirty="0"/>
          </a:p>
          <a:p>
            <a:pPr marL="342900" indent="-342900">
              <a:buFont typeface="+mj-lt"/>
              <a:buAutoNum type="arabicPeriod"/>
            </a:pPr>
            <a:r>
              <a:rPr lang="en-IN" dirty="0">
                <a:hlinkClick r:id="rId4"/>
              </a:rPr>
              <a:t>https://www.geeksforgeeks.org/java/constructors-in-java/</a:t>
            </a:r>
            <a:endParaRPr lang="en-IN" dirty="0"/>
          </a:p>
          <a:p>
            <a:pPr marL="342900" indent="-342900">
              <a:buFont typeface="+mj-lt"/>
              <a:buAutoNum type="arabicPeriod"/>
            </a:pPr>
            <a:endParaRPr lang="en-IN" dirty="0"/>
          </a:p>
          <a:p>
            <a:pPr marL="342900" indent="-342900">
              <a:buFont typeface="+mj-lt"/>
              <a:buAutoNum type="arabicPeriod"/>
            </a:pPr>
            <a:r>
              <a:rPr lang="en-IN" dirty="0">
                <a:hlinkClick r:id="rId5"/>
              </a:rPr>
              <a:t>https://www.tutorialspoint.com/java/java_constructors.htm</a:t>
            </a:r>
            <a:endParaRPr lang="en-IN" dirty="0"/>
          </a:p>
          <a:p>
            <a:pPr marL="342900" indent="-342900">
              <a:buFont typeface="+mj-lt"/>
              <a:buAutoNum type="arabicPeriod"/>
            </a:pPr>
            <a:endParaRPr lang="en-IN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087AE565-A4E2-D213-1479-764CEB49B33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90208" y="2038865"/>
            <a:ext cx="2077691" cy="1556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5528261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pt PowerPoint Presentation Model Elements">
            <a:extLst>
              <a:ext uri="{FF2B5EF4-FFF2-40B4-BE49-F238E27FC236}">
                <a16:creationId xmlns:a16="http://schemas.microsoft.com/office/drawing/2014/main" xmlns="" id="{0D02D504-049B-EB60-ACA0-FE3DF5E8E3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92059" y="1746808"/>
            <a:ext cx="6159714" cy="3364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370160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681113A-F53D-E0AF-0F33-B5B8178AB5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48F58112-FF73-CD71-D402-FEBE1BDC6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04F4F24E-1FA4-0883-7121-4E50CFC00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91481" y="6356350"/>
            <a:ext cx="6524367" cy="365125"/>
          </a:xfrm>
        </p:spPr>
        <p:txBody>
          <a:bodyPr/>
          <a:lstStyle/>
          <a:p>
            <a:r>
              <a:rPr lang="en-US" dirty="0"/>
              <a:t>23CSB201 – Object Oriented Programming | Unit 2 - Default Constructor |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Dr.K.Sangeetha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en-US" dirty="0" smtClean="0"/>
              <a:t>SNSCT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D90E8896-77B1-FE96-3BC1-827B372DF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pPr/>
              <a:t>2</a:t>
            </a:fld>
            <a:r>
              <a:rPr lang="en-IN" dirty="0"/>
              <a:t>/10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79FF910A-0A37-118F-FDB5-8EB247C5086B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22550" y="30020"/>
            <a:ext cx="1469450" cy="86640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B0C5AF4D-2550-778F-B513-227473C6DA76}"/>
              </a:ext>
            </a:extLst>
          </p:cNvPr>
          <p:cNvSpPr txBox="1"/>
          <p:nvPr/>
        </p:nvSpPr>
        <p:spPr>
          <a:xfrm>
            <a:off x="2450756" y="136525"/>
            <a:ext cx="72904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 Initialization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9D4FD3F4-EDF2-3DB5-7153-BF4BF8B145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79372" y="1211004"/>
            <a:ext cx="7636476" cy="4478682"/>
          </a:xfrm>
          <a:prstGeom prst="rect">
            <a:avLst/>
          </a:prstGeom>
        </p:spPr>
      </p:pic>
      <p:sp>
        <p:nvSpPr>
          <p:cNvPr id="10" name="Arrow: Pentagon 9">
            <a:extLst>
              <a:ext uri="{FF2B5EF4-FFF2-40B4-BE49-F238E27FC236}">
                <a16:creationId xmlns:a16="http://schemas.microsoft.com/office/drawing/2014/main" xmlns="" id="{E6821D2D-12D9-E3CF-1A06-259727C15DD1}"/>
              </a:ext>
            </a:extLst>
          </p:cNvPr>
          <p:cNvSpPr/>
          <p:nvPr/>
        </p:nvSpPr>
        <p:spPr>
          <a:xfrm>
            <a:off x="667266" y="1572630"/>
            <a:ext cx="1940010" cy="365125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Empathy 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0159975C-F53F-EC95-C168-89312BFB447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78918" y="212552"/>
            <a:ext cx="933580" cy="919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161243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28623041-696D-188B-07CF-9C5FA54AB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67447" y="6356350"/>
            <a:ext cx="6573796" cy="365125"/>
          </a:xfrm>
        </p:spPr>
        <p:txBody>
          <a:bodyPr/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23CSB201 – Object Oriented Programming | Unit 2 - Default Constructor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Dr.K.Sangeetha/SNSCT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9800E80E-4FFD-63DF-826A-F8D266F36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3</a:t>
            </a:fld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/10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36E123B8-8F1C-F226-5CF5-6484B3682B00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22550" y="30020"/>
            <a:ext cx="1469450" cy="8664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9AF7A628-5352-53DC-EC56-3689B57C086F}"/>
              </a:ext>
            </a:extLst>
          </p:cNvPr>
          <p:cNvSpPr txBox="1"/>
          <p:nvPr/>
        </p:nvSpPr>
        <p:spPr>
          <a:xfrm>
            <a:off x="2450756" y="136525"/>
            <a:ext cx="72904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Constructor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074387F-A8A9-8AA4-F661-F46BC97DFCF5}"/>
              </a:ext>
            </a:extLst>
          </p:cNvPr>
          <p:cNvSpPr txBox="1"/>
          <p:nvPr/>
        </p:nvSpPr>
        <p:spPr>
          <a:xfrm>
            <a:off x="679623" y="2088291"/>
            <a:ext cx="10674177" cy="3373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 fontAlgn="base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constructor in Java is a special member that is called when an object is created. </a:t>
            </a:r>
          </a:p>
          <a:p>
            <a:pPr marL="285750" indent="-285750" algn="just" fontAlgn="base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initializes the new object’s state. </a:t>
            </a:r>
          </a:p>
          <a:p>
            <a:pPr marL="285750" indent="-285750" algn="just" fontAlgn="base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used to set default or user-defined values for the object's attributes</a:t>
            </a:r>
          </a:p>
          <a:p>
            <a:pPr algn="just" fontAlgn="base">
              <a:lnSpc>
                <a:spcPct val="15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Properties: </a:t>
            </a:r>
          </a:p>
          <a:p>
            <a:pPr marL="803275" indent="-260350" algn="just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constructor has the same name as the class.</a:t>
            </a:r>
          </a:p>
          <a:p>
            <a:pPr marL="803275" indent="-260350" algn="just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does not have a return type, not even void.</a:t>
            </a:r>
          </a:p>
          <a:p>
            <a:pPr marL="803275" indent="-260350" algn="just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can accept parameters to initialize object properties.</a:t>
            </a:r>
          </a:p>
        </p:txBody>
      </p:sp>
      <p:sp>
        <p:nvSpPr>
          <p:cNvPr id="7" name="Arrow: Pentagon 6">
            <a:extLst>
              <a:ext uri="{FF2B5EF4-FFF2-40B4-BE49-F238E27FC236}">
                <a16:creationId xmlns:a16="http://schemas.microsoft.com/office/drawing/2014/main" xmlns="" id="{C62DD7C5-1E45-0C6F-7552-52E14401E94E}"/>
              </a:ext>
            </a:extLst>
          </p:cNvPr>
          <p:cNvSpPr/>
          <p:nvPr/>
        </p:nvSpPr>
        <p:spPr>
          <a:xfrm>
            <a:off x="679623" y="1387914"/>
            <a:ext cx="1940010" cy="412752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Define 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xmlns="" id="{CA34F326-D31E-1ED7-C0FB-2D7DB5451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22/01/26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A136DB71-737D-AC36-9B04-AB6271C844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33826" y="212552"/>
            <a:ext cx="933580" cy="919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84217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974157E6-A3DE-236C-DD3D-46E9B75D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0984415F-A986-02EE-4762-AA5DE2605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52119" y="6356350"/>
            <a:ext cx="6363729" cy="365125"/>
          </a:xfrm>
        </p:spPr>
        <p:txBody>
          <a:bodyPr/>
          <a:lstStyle/>
          <a:p>
            <a:r>
              <a:rPr lang="en-US" dirty="0"/>
              <a:t>23CSB201 – Object Oriented Programming | Unit 2 - Default Constructor |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Dr.K.Sangeetha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en-US" dirty="0" smtClean="0"/>
              <a:t>SNSCT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3430B41-D0A3-910D-FB85-78552F19D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pPr/>
              <a:t>4</a:t>
            </a:fld>
            <a:r>
              <a:rPr lang="en-IN" dirty="0"/>
              <a:t>/10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7FAB546B-5889-31DA-8008-61C128365D53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22550" y="30020"/>
            <a:ext cx="1469450" cy="86640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29F9B4BE-FCFC-2D86-4EE1-DFA8C425BB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7550" y="2173817"/>
            <a:ext cx="9525000" cy="28956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7B74D10F-3AEF-F70A-610A-FD04F2C2C5B6}"/>
              </a:ext>
            </a:extLst>
          </p:cNvPr>
          <p:cNvSpPr txBox="1"/>
          <p:nvPr/>
        </p:nvSpPr>
        <p:spPr>
          <a:xfrm>
            <a:off x="2450756" y="136525"/>
            <a:ext cx="72904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Types of Constructor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82648B20-451A-D947-D977-BBBFE9330D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0881" y="876558"/>
            <a:ext cx="933580" cy="919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73207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BA16E074-C38A-F77A-3C4B-E9AD465829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12996DF9-245B-66F5-43A0-CE610FAE1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98108" y="6356350"/>
            <a:ext cx="6339016" cy="365125"/>
          </a:xfrm>
        </p:spPr>
        <p:txBody>
          <a:bodyPr/>
          <a:lstStyle/>
          <a:p>
            <a:r>
              <a:rPr lang="en-US" dirty="0"/>
              <a:t>23CSB201 – Object Oriented Programming | Unit 2 - Default Constructor |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Dr.K.Sangeetha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en-US" dirty="0" smtClean="0"/>
              <a:t>SNSCT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15A19164-1666-5A20-EA6A-97E9D2F00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pPr/>
              <a:t>5</a:t>
            </a:fld>
            <a:r>
              <a:rPr lang="en-IN" dirty="0"/>
              <a:t>/10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ECC4A422-56D5-051F-9F38-962FC08AF65A}"/>
              </a:ext>
            </a:extLst>
          </p:cNvPr>
          <p:cNvSpPr txBox="1"/>
          <p:nvPr/>
        </p:nvSpPr>
        <p:spPr>
          <a:xfrm>
            <a:off x="2450756" y="136525"/>
            <a:ext cx="72904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Default Constructor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8ED53C26-5ECE-6F88-98E4-DDD8029FCD8C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22550" y="30020"/>
            <a:ext cx="1469450" cy="86640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78BC92B9-0FF6-9898-744A-CFE8DB89D8E5}"/>
              </a:ext>
            </a:extLst>
          </p:cNvPr>
          <p:cNvSpPr txBox="1"/>
          <p:nvPr/>
        </p:nvSpPr>
        <p:spPr>
          <a:xfrm>
            <a:off x="1128582" y="1638610"/>
            <a:ext cx="9934833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 Java default constructor is a no-argument constructor that the Java compiler automatically provides for a class only if the programmer does not explicitly define any other constructor. </a:t>
            </a:r>
          </a:p>
          <a:p>
            <a:pPr algn="just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Its primary purpose is to enable object creation and ensure that instance variables are assigned their default values (e.g., 0 for int, null for objects, false for 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boolean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 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BC46C785-C129-9096-56D5-549A9F188860}"/>
              </a:ext>
            </a:extLst>
          </p:cNvPr>
          <p:cNvSpPr txBox="1"/>
          <p:nvPr/>
        </p:nvSpPr>
        <p:spPr>
          <a:xfrm>
            <a:off x="2644346" y="3867665"/>
            <a:ext cx="3451654" cy="2031325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ClassName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{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IN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ClassName</a:t>
            </a:r>
            <a:r>
              <a:rPr lang="en-IN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()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{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---------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---------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}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8A4E9793-5092-EB5F-EBC2-55235F826E70}"/>
              </a:ext>
            </a:extLst>
          </p:cNvPr>
          <p:cNvSpPr txBox="1"/>
          <p:nvPr/>
        </p:nvSpPr>
        <p:spPr>
          <a:xfrm>
            <a:off x="1322173" y="3867665"/>
            <a:ext cx="11285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Syntax: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786093DA-B6F6-51F7-A9F3-586B979A0C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8918" y="212552"/>
            <a:ext cx="933580" cy="919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064079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ABBBF7BB-243E-C251-95C3-3D0822C93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808DC429-3557-F104-C910-B54CAE7EA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63331" y="6356350"/>
            <a:ext cx="6818870" cy="365125"/>
          </a:xfrm>
        </p:spPr>
        <p:txBody>
          <a:bodyPr/>
          <a:lstStyle/>
          <a:p>
            <a:r>
              <a:rPr lang="en-US" dirty="0"/>
              <a:t>23CSB201 – Object Oriented Programming | Unit 2 - Default Constructor |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Dr.K.Sangeetha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en-US" dirty="0" smtClean="0"/>
              <a:t>SNSCT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9BCE23F7-43E6-DB1B-66AB-CA60843A2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pPr/>
              <a:t>6</a:t>
            </a:fld>
            <a:r>
              <a:rPr lang="en-IN" dirty="0"/>
              <a:t>/10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75486BB8-4E00-2BF3-EF73-F9463F2B8DB5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22550" y="30020"/>
            <a:ext cx="1469450" cy="86640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2A651CC-43AD-7156-05E1-73EEFD8A280C}"/>
              </a:ext>
            </a:extLst>
          </p:cNvPr>
          <p:cNvSpPr txBox="1"/>
          <p:nvPr/>
        </p:nvSpPr>
        <p:spPr>
          <a:xfrm>
            <a:off x="3408406" y="1663184"/>
            <a:ext cx="7539681" cy="2746906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class Car {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String model;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int year;</a:t>
            </a:r>
          </a:p>
          <a:p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public static void main(String[]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args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Car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new Car();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System.out.println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("Model: " +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car.model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", Year: " +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car.year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</p:txBody>
      </p:sp>
      <p:sp>
        <p:nvSpPr>
          <p:cNvPr id="7" name="Arrow: Pentagon 6">
            <a:extLst>
              <a:ext uri="{FF2B5EF4-FFF2-40B4-BE49-F238E27FC236}">
                <a16:creationId xmlns:a16="http://schemas.microsoft.com/office/drawing/2014/main" xmlns="" id="{F034A43F-91FE-8F46-24A4-0C2A581B0C5C}"/>
              </a:ext>
            </a:extLst>
          </p:cNvPr>
          <p:cNvSpPr/>
          <p:nvPr/>
        </p:nvSpPr>
        <p:spPr>
          <a:xfrm>
            <a:off x="568412" y="1633493"/>
            <a:ext cx="1882344" cy="365126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Prototype #1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929055F-610D-82C0-BEC6-E1B2AF5E9D2A}"/>
              </a:ext>
            </a:extLst>
          </p:cNvPr>
          <p:cNvSpPr txBox="1"/>
          <p:nvPr/>
        </p:nvSpPr>
        <p:spPr>
          <a:xfrm>
            <a:off x="2450756" y="136525"/>
            <a:ext cx="72904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Default Constructor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15C9F661-F857-59DE-069E-A9A8357B3BE7}"/>
              </a:ext>
            </a:extLst>
          </p:cNvPr>
          <p:cNvSpPr txBox="1"/>
          <p:nvPr/>
        </p:nvSpPr>
        <p:spPr>
          <a:xfrm>
            <a:off x="3408406" y="4881903"/>
            <a:ext cx="2261286" cy="92333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Output: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Model: null, Year: 0</a:t>
            </a:r>
          </a:p>
          <a:p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7D4B25B4-6274-D149-8835-801A61B855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8918" y="212552"/>
            <a:ext cx="933580" cy="919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138138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5E32CD5-0724-7F2D-F7B3-751D159727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7969F3F5-AE96-11F3-071E-C1679D3D0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8D8EA94-BCA8-6606-6BEF-6672321D1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47535" y="6356350"/>
            <a:ext cx="6534665" cy="365125"/>
          </a:xfrm>
        </p:spPr>
        <p:txBody>
          <a:bodyPr/>
          <a:lstStyle/>
          <a:p>
            <a:r>
              <a:rPr lang="en-US" dirty="0"/>
              <a:t>23CSB201 – Object Oriented Programming | Unit 2 - Default Constructor |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Dr.K.Sangeetha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en-US" dirty="0" smtClean="0"/>
              <a:t>SNSCT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8AA9094-DD74-51EF-4C34-22EC96E5A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pPr/>
              <a:t>7</a:t>
            </a:fld>
            <a:r>
              <a:rPr lang="en-IN" dirty="0"/>
              <a:t>/10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10686C98-D515-10A5-8A0C-5C1055C04441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22550" y="30020"/>
            <a:ext cx="1469450" cy="86640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79C11C-8F7A-6101-9AB3-8DCC94CC6CE2}"/>
              </a:ext>
            </a:extLst>
          </p:cNvPr>
          <p:cNvSpPr txBox="1"/>
          <p:nvPr/>
        </p:nvSpPr>
        <p:spPr>
          <a:xfrm>
            <a:off x="1470957" y="1733132"/>
            <a:ext cx="6909259" cy="4247317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class Car {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String model;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int year;</a:t>
            </a:r>
          </a:p>
          <a:p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Default Constructor   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Car() {      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model = "Basic";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year = 2000;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static void main(String[]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args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Car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new Car();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System.out.println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("Model: " +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car.model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", Year: " +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car.year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</p:txBody>
      </p:sp>
      <p:sp>
        <p:nvSpPr>
          <p:cNvPr id="7" name="Arrow: Pentagon 6">
            <a:extLst>
              <a:ext uri="{FF2B5EF4-FFF2-40B4-BE49-F238E27FC236}">
                <a16:creationId xmlns:a16="http://schemas.microsoft.com/office/drawing/2014/main" xmlns="" id="{DD908CE2-4FE0-C5C1-4FCE-09C9A493F58A}"/>
              </a:ext>
            </a:extLst>
          </p:cNvPr>
          <p:cNvSpPr/>
          <p:nvPr/>
        </p:nvSpPr>
        <p:spPr>
          <a:xfrm>
            <a:off x="543556" y="1191070"/>
            <a:ext cx="2080053" cy="365126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Prototype #2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F3A05F7A-07CE-4F4E-A39F-7DD4A6F670F4}"/>
              </a:ext>
            </a:extLst>
          </p:cNvPr>
          <p:cNvSpPr txBox="1"/>
          <p:nvPr/>
        </p:nvSpPr>
        <p:spPr>
          <a:xfrm>
            <a:off x="2450756" y="136525"/>
            <a:ext cx="72904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Default Constructor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07A6224E-841A-081E-FAFB-FE5CB5F539E9}"/>
              </a:ext>
            </a:extLst>
          </p:cNvPr>
          <p:cNvSpPr txBox="1"/>
          <p:nvPr/>
        </p:nvSpPr>
        <p:spPr>
          <a:xfrm>
            <a:off x="8631747" y="3856790"/>
            <a:ext cx="2722053" cy="646331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Output: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Model: Basic, Year: 2000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15B8B667-B654-8B27-EB92-69135B5FD0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3609" y="94843"/>
            <a:ext cx="933580" cy="919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174118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790C16C3-429C-895B-55EE-84D024A54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5FAA8BC2-0C8E-6890-994E-438C5491F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16875" y="6395582"/>
            <a:ext cx="6524368" cy="365125"/>
          </a:xfrm>
        </p:spPr>
        <p:txBody>
          <a:bodyPr/>
          <a:lstStyle/>
          <a:p>
            <a:r>
              <a:rPr lang="en-US" dirty="0"/>
              <a:t>23CSB201 – Object Oriented Programming | Unit 2 - Default Constructor |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Dr.K.Sangeetha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en-US" dirty="0" smtClean="0"/>
              <a:t>SNSCT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DC9AEAD2-33BF-7FD0-F847-4566D0841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pPr/>
              <a:t>8</a:t>
            </a:fld>
            <a:r>
              <a:rPr lang="en-IN" dirty="0"/>
              <a:t>/10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79090A1B-9006-C50A-1F50-8BB0F8642C90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22550" y="30020"/>
            <a:ext cx="1469450" cy="86640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9B5197A6-4C83-5F98-2E56-5D17117503C3}"/>
              </a:ext>
            </a:extLst>
          </p:cNvPr>
          <p:cNvSpPr txBox="1"/>
          <p:nvPr/>
        </p:nvSpPr>
        <p:spPr>
          <a:xfrm>
            <a:off x="2450756" y="136525"/>
            <a:ext cx="72904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Mindmap</a:t>
            </a:r>
            <a:endParaRPr lang="en-IN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4" name="Picture 63">
            <a:extLst>
              <a:ext uri="{FF2B5EF4-FFF2-40B4-BE49-F238E27FC236}">
                <a16:creationId xmlns:a16="http://schemas.microsoft.com/office/drawing/2014/main" xmlns="" id="{69DA8CE1-BF01-F7F3-721D-7BCC655004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3241" y="1527148"/>
            <a:ext cx="9945515" cy="418893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5058BB9A-FE21-BF10-93B4-ADC0EF71156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19676" y="2412054"/>
            <a:ext cx="933580" cy="919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531112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15D6E749-9F24-154D-AF2A-5AA36BFF9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22/01/26</a:t>
            </a:r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212B40D6-9AEF-1EA0-D7EF-31E962339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3373" y="6381085"/>
            <a:ext cx="6437870" cy="365125"/>
          </a:xfrm>
        </p:spPr>
        <p:txBody>
          <a:bodyPr/>
          <a:lstStyle/>
          <a:p>
            <a:r>
              <a:rPr lang="en-US" dirty="0"/>
              <a:t>23CSB201 – Object Oriented Programming | Unit 2 - Default Constructor | 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Dr.K.Sangeetha</a:t>
            </a:r>
            <a:r>
              <a:rPr lang="en-I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en-US" dirty="0" smtClean="0"/>
              <a:t>SNSCT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F78E3BE-5FCB-8E45-A385-1883C47CC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E34E2-E8B7-45D5-948A-3477FFCD6721}" type="slidenum">
              <a:rPr lang="en-IN" smtClean="0"/>
              <a:pPr/>
              <a:t>9</a:t>
            </a:fld>
            <a:r>
              <a:rPr lang="en-IN" dirty="0"/>
              <a:t>/10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86026153-85CC-5862-2B4E-9D23B82CEED1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22550" y="30020"/>
            <a:ext cx="1469450" cy="86640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BE1D60D-B458-0D64-1843-E89403C7258C}"/>
              </a:ext>
            </a:extLst>
          </p:cNvPr>
          <p:cNvSpPr txBox="1"/>
          <p:nvPr/>
        </p:nvSpPr>
        <p:spPr>
          <a:xfrm>
            <a:off x="2450756" y="136525"/>
            <a:ext cx="72904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Puzzles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692C6A20-0C34-9585-0E29-5B647E55F0CB}"/>
              </a:ext>
            </a:extLst>
          </p:cNvPr>
          <p:cNvSpPr txBox="1"/>
          <p:nvPr/>
        </p:nvSpPr>
        <p:spPr>
          <a:xfrm>
            <a:off x="1010165" y="1182811"/>
            <a:ext cx="9888494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3A3A3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What is false about constructor?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3A3A3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a) Constructors cannot be synchronized in Java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3A3A3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b) Java does not provide default copy constructor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3A3A3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c) Constructor can have a return type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0" i="0" dirty="0">
                <a:solidFill>
                  <a:srgbClr val="3A3A3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d) “this” and “super” can be used in a constructor</a:t>
            </a:r>
          </a:p>
          <a:p>
            <a:endParaRPr lang="en-US" dirty="0">
              <a:solidFill>
                <a:srgbClr val="3A3A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solidFill>
                <a:srgbClr val="3A3A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solidFill>
                <a:srgbClr val="3A3A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What happens if you do not define a constructor in a Java class?</a:t>
            </a:r>
          </a:p>
          <a:p>
            <a:endParaRPr lang="en-US" sz="1100" dirty="0">
              <a:solidFill>
                <a:srgbClr val="3A3A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The program will not compile.</a:t>
            </a:r>
          </a:p>
          <a:p>
            <a:r>
              <a:rPr lang="en-US" dirty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The compiler provides a default constructor.</a:t>
            </a:r>
          </a:p>
          <a:p>
            <a:r>
              <a:rPr lang="en-US" dirty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The class cannot be instantiated.</a:t>
            </a:r>
          </a:p>
          <a:p>
            <a:r>
              <a:rPr lang="en-US" dirty="0">
                <a:solidFill>
                  <a:srgbClr val="3A3A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d) The constructor from another class will be used.</a:t>
            </a:r>
          </a:p>
          <a:p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5A4C2800-5A56-44B9-1D64-85EAE7847F23}"/>
              </a:ext>
            </a:extLst>
          </p:cNvPr>
          <p:cNvSpPr txBox="1"/>
          <p:nvPr/>
        </p:nvSpPr>
        <p:spPr>
          <a:xfrm>
            <a:off x="7767766" y="1972525"/>
            <a:ext cx="15971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Answer: 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5C1939B-2401-86BE-646E-CB13D317482E}"/>
              </a:ext>
            </a:extLst>
          </p:cNvPr>
          <p:cNvSpPr txBox="1"/>
          <p:nvPr/>
        </p:nvSpPr>
        <p:spPr>
          <a:xfrm>
            <a:off x="7776519" y="4147233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Answer: b</a:t>
            </a: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849658AA-2892-2E9C-2106-0412862120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25678" y="136525"/>
            <a:ext cx="933580" cy="919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875053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490</TotalTime>
  <Words>460</Words>
  <Application>Microsoft Office PowerPoint</Application>
  <PresentationFormat>Custom</PresentationFormat>
  <Paragraphs>116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Sangeetha Somasundaram</dc:creator>
  <cp:lastModifiedBy>new</cp:lastModifiedBy>
  <cp:revision>15</cp:revision>
  <dcterms:created xsi:type="dcterms:W3CDTF">2026-01-22T04:20:46Z</dcterms:created>
  <dcterms:modified xsi:type="dcterms:W3CDTF">2026-05-19T11:09:09Z</dcterms:modified>
</cp:coreProperties>
</file>