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4CAC-F6DE-4F2A-9A89-8589E21BDEF3}" type="datetimeFigureOut">
              <a:rPr lang="en-IN" smtClean="0"/>
              <a:pPr/>
              <a:t>19-05-2026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9E2D-A24C-481F-A9F1-8D5CDFE4A68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181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FB261-0255-A6BC-2E10-58AC5FAAC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453F4C-4417-FCB1-3FF7-F91B1F6A5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A26383-CCC9-AFAA-E373-A6A05098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69717" y="6363182"/>
            <a:ext cx="2506979" cy="184666"/>
          </a:xfrm>
        </p:spPr>
        <p:txBody>
          <a:bodyPr/>
          <a:lstStyle/>
          <a:p>
            <a:r>
              <a:rPr lang="en-US"/>
              <a:t>OOPS/Interfaces/G.Devi/SNSCT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4DF332-3C5A-76CF-8AE8-080C405E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35" y="6454622"/>
            <a:ext cx="676275" cy="738664"/>
          </a:xfrm>
        </p:spPr>
        <p:txBody>
          <a:bodyPr/>
          <a:lstStyle/>
          <a:p>
            <a:r>
              <a:rPr lang="en-IN"/>
              <a:t>11/1/2025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C5BFE-7B4C-A544-024B-9CAF91E4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2134" y="6454622"/>
            <a:ext cx="402590" cy="184666"/>
          </a:xfrm>
        </p:spPr>
        <p:txBody>
          <a:bodyPr/>
          <a:lstStyle/>
          <a:p>
            <a:fld id="{4FB6185F-8B7F-409A-90B6-08051E84ABF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91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2359" y="405384"/>
            <a:ext cx="1225296" cy="856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9214" y="195529"/>
            <a:ext cx="3925570" cy="105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1397" y="1681683"/>
            <a:ext cx="6678930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635" y="6454622"/>
            <a:ext cx="6762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/>
              <a:t>OOPS/Interfaces/G.Devi/SNSCT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2134" y="6454622"/>
            <a:ext cx="40259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‹#›</a:t>
            </a:fld>
            <a:r>
              <a:rPr spc="-25" dirty="0"/>
              <a:t>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18D7E-B825-21A2-B452-843538EFC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8378"/>
            <a:ext cx="7112833" cy="9865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SNS College of Technology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 Autonomous Institutions)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3A40B9-1357-7F71-2F76-C86C3B8F5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776139"/>
            <a:ext cx="7592518" cy="33057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 and 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Engineering-IOT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23CSB201-Object Oriented Programming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Topic: Interface</a:t>
            </a:r>
          </a:p>
          <a:p>
            <a:pPr algn="r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Dr.K.Sangeetha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72133645-324E-CD6B-88F8-BE3420B1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OOPS/Interfaces/</a:t>
            </a:r>
            <a:r>
              <a:rPr lang="en-US" dirty="0" smtClean="0"/>
              <a:t>Dr.K.Sangeetha</a:t>
            </a:r>
            <a:r>
              <a:rPr lang="en-US" dirty="0" smtClean="0"/>
              <a:t>/SNSCT</a:t>
            </a:r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3DDF2A0-0973-6971-B192-D2EF6889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11/1/2025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AA2B97D2-230D-77D7-2CAE-04C8299F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185F-8B7F-409A-90B6-08051E84ABF7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761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604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110"/>
              </a:spcBef>
            </a:pPr>
            <a:r>
              <a:rPr b="0" spc="-10" dirty="0">
                <a:latin typeface="Cambria"/>
                <a:cs typeface="Cambria"/>
              </a:rPr>
              <a:t>Examples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19" y="1981200"/>
            <a:ext cx="6300215" cy="3429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Dr.K.Sangeetha/</a:t>
            </a:r>
            <a:r>
              <a:rPr lang="en-US" spc="-10" dirty="0" smtClean="0"/>
              <a:t>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10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135699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Rules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872" y="1633727"/>
            <a:ext cx="6891528" cy="35905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err="1" smtClean="0"/>
              <a:t>Dr.K.Sangeetha</a:t>
            </a:r>
            <a:r>
              <a:rPr lang="en-US" spc="-10" dirty="0" err="1" smtClean="0"/>
              <a:t>i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11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Summary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1432560"/>
            <a:ext cx="6166104" cy="45262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Dr.K.Sangeetha/</a:t>
            </a:r>
            <a:r>
              <a:rPr lang="en-US" spc="-10" dirty="0" smtClean="0"/>
              <a:t>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12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110"/>
              </a:spcBef>
            </a:pPr>
            <a:r>
              <a:rPr dirty="0"/>
              <a:t>Mind</a:t>
            </a:r>
            <a:r>
              <a:rPr spc="-90" dirty="0"/>
              <a:t> </a:t>
            </a:r>
            <a:r>
              <a:rPr spc="-25" dirty="0"/>
              <a:t>Map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3727" y="1395983"/>
            <a:ext cx="5788152" cy="44256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Dr.K.Sangeetha/</a:t>
            </a:r>
            <a:r>
              <a:rPr lang="en-US" spc="-10" dirty="0" smtClean="0"/>
              <a:t>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13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Cambria"/>
                <a:cs typeface="Cambria"/>
              </a:rPr>
              <a:t>Question</a:t>
            </a:r>
            <a:r>
              <a:rPr b="0" spc="-120" dirty="0">
                <a:latin typeface="Cambria"/>
                <a:cs typeface="Cambria"/>
              </a:rPr>
              <a:t> </a:t>
            </a:r>
            <a:r>
              <a:rPr b="0" dirty="0">
                <a:latin typeface="Cambria"/>
                <a:cs typeface="Cambria"/>
              </a:rPr>
              <a:t>to</a:t>
            </a:r>
            <a:r>
              <a:rPr b="0" spc="-114" dirty="0">
                <a:latin typeface="Cambria"/>
                <a:cs typeface="Cambria"/>
              </a:rPr>
              <a:t> </a:t>
            </a:r>
            <a:r>
              <a:rPr b="0" spc="-10" dirty="0">
                <a:latin typeface="Cambria"/>
                <a:cs typeface="Cambria"/>
              </a:rPr>
              <a:t>solve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95" y="1819655"/>
            <a:ext cx="8229600" cy="2514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14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675" rIns="0" bIns="0" rtlCol="0">
            <a:spAutoFit/>
          </a:bodyPr>
          <a:lstStyle/>
          <a:p>
            <a:pPr marL="7778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OOPS/Interfaces/</a:t>
            </a:r>
            <a:r>
              <a:rPr lang="en-US" smtClean="0"/>
              <a:t>Dr.K.Sangeetha/</a:t>
            </a:r>
            <a:r>
              <a:rPr lang="en-US" spc="-10" smtClean="0"/>
              <a:t>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15</a:t>
            </a:fld>
            <a:r>
              <a:rPr spc="-25" dirty="0"/>
              <a:t>/15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5085" y="2501900"/>
            <a:ext cx="7076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E.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Balagurusamy,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“Programming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Primer”,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6th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Edition,</a:t>
            </a:r>
            <a:endParaRPr sz="18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McGraw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Hill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Education,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New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Delhi,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2017.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buAutoNum type="arabicPeriod" startAt="2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Paul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Deitel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Harvey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Deitel,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“Java: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Program”,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11th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Edition, </a:t>
            </a:r>
            <a:r>
              <a:rPr sz="1800" dirty="0">
                <a:latin typeface="Times New Roman"/>
                <a:cs typeface="Times New Roman"/>
              </a:rPr>
              <a:t>Pearson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Education,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2017.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560" rIns="0" bIns="0" rtlCol="0">
            <a:spAutoFit/>
          </a:bodyPr>
          <a:lstStyle/>
          <a:p>
            <a:pPr marL="975994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39697"/>
            <a:ext cx="8081645" cy="1459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algn="ctr">
              <a:lnSpc>
                <a:spcPct val="100000"/>
              </a:lnSpc>
              <a:spcBef>
                <a:spcPts val="95"/>
              </a:spcBef>
            </a:pPr>
            <a:r>
              <a:rPr sz="2500" b="1" i="1" spc="-20" dirty="0">
                <a:solidFill>
                  <a:srgbClr val="BE0000"/>
                </a:solidFill>
                <a:latin typeface="Cambria"/>
                <a:cs typeface="Cambria"/>
              </a:rPr>
              <a:t>DT-</a:t>
            </a:r>
            <a:r>
              <a:rPr sz="2500" b="1" i="1" spc="-10" dirty="0">
                <a:solidFill>
                  <a:srgbClr val="BE0000"/>
                </a:solidFill>
                <a:latin typeface="Cambria"/>
                <a:cs typeface="Cambria"/>
              </a:rPr>
              <a:t>Empathize</a:t>
            </a:r>
            <a:endParaRPr sz="2500">
              <a:latin typeface="Cambria"/>
              <a:cs typeface="Cambri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810"/>
              </a:spcBef>
              <a:buFont typeface="Arial MT"/>
              <a:buChar char="•"/>
              <a:tabLst>
                <a:tab pos="356870" algn="l"/>
              </a:tabLst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empathize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stage,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understand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developers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need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way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achieve </a:t>
            </a:r>
            <a:r>
              <a:rPr sz="1800" dirty="0">
                <a:latin typeface="Times New Roman"/>
                <a:cs typeface="Times New Roman"/>
              </a:rPr>
              <a:t>abstraction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multiple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inheritance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define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common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behaviors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implement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their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own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way.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6" y="3200400"/>
            <a:ext cx="4230624" cy="29778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</a:t>
            </a:r>
            <a:r>
              <a:rPr lang="en-US" spc="-10" dirty="0" err="1" smtClean="0"/>
              <a:t>Intfaces</a:t>
            </a:r>
            <a:r>
              <a:rPr lang="en-US" spc="-10" dirty="0" smtClean="0"/>
              <a:t>/</a:t>
            </a:r>
            <a:r>
              <a:rPr lang="en-US" dirty="0" smtClean="0"/>
              <a:t>Dr.K.Sangeetha/SNSCT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2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88" rIns="0" bIns="0" rtlCol="0">
            <a:spAutoFit/>
          </a:bodyPr>
          <a:lstStyle/>
          <a:p>
            <a:pPr marL="71945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Introduction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/>
              <a:t>Developers</a:t>
            </a:r>
            <a:r>
              <a:rPr spc="-75" dirty="0"/>
              <a:t> </a:t>
            </a:r>
            <a:r>
              <a:rPr dirty="0"/>
              <a:t>often</a:t>
            </a:r>
            <a:r>
              <a:rPr spc="-50" dirty="0"/>
              <a:t> </a:t>
            </a:r>
            <a:r>
              <a:rPr dirty="0"/>
              <a:t>face</a:t>
            </a:r>
            <a:r>
              <a:rPr spc="-65" dirty="0"/>
              <a:t> </a:t>
            </a:r>
            <a:r>
              <a:rPr dirty="0"/>
              <a:t>challenges</a:t>
            </a:r>
            <a:r>
              <a:rPr spc="-50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designing</a:t>
            </a:r>
            <a:r>
              <a:rPr spc="-105" dirty="0"/>
              <a:t> </a:t>
            </a:r>
            <a:r>
              <a:rPr dirty="0"/>
              <a:t>flexible</a:t>
            </a:r>
            <a:r>
              <a:rPr spc="-5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reusable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/>
              <a:t>code</a:t>
            </a:r>
            <a:r>
              <a:rPr spc="-55" dirty="0"/>
              <a:t> </a:t>
            </a:r>
            <a:r>
              <a:rPr spc="-10" dirty="0"/>
              <a:t>structures.</a:t>
            </a: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/>
              <a:t>Interfaces</a:t>
            </a:r>
            <a:r>
              <a:rPr spc="-25" dirty="0"/>
              <a:t> </a:t>
            </a:r>
            <a:r>
              <a:rPr dirty="0"/>
              <a:t>help</a:t>
            </a:r>
            <a:r>
              <a:rPr spc="-55" dirty="0"/>
              <a:t> </a:t>
            </a:r>
            <a:r>
              <a:rPr dirty="0"/>
              <a:t>address</a:t>
            </a:r>
            <a:r>
              <a:rPr spc="-50" dirty="0"/>
              <a:t> </a:t>
            </a:r>
            <a:r>
              <a:rPr dirty="0"/>
              <a:t>this</a:t>
            </a:r>
            <a:r>
              <a:rPr spc="-75" dirty="0"/>
              <a:t> </a:t>
            </a:r>
            <a:r>
              <a:rPr dirty="0"/>
              <a:t>need</a:t>
            </a:r>
            <a:r>
              <a:rPr spc="-5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dirty="0"/>
              <a:t>allowing</a:t>
            </a:r>
            <a:r>
              <a:rPr spc="-50" dirty="0"/>
              <a:t> </a:t>
            </a:r>
            <a:r>
              <a:rPr dirty="0"/>
              <a:t>multiple</a:t>
            </a:r>
            <a:r>
              <a:rPr spc="-45" dirty="0"/>
              <a:t> </a:t>
            </a:r>
            <a:r>
              <a:rPr dirty="0"/>
              <a:t>classes</a:t>
            </a:r>
            <a:r>
              <a:rPr spc="-3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10" dirty="0"/>
              <a:t>share </a:t>
            </a:r>
            <a:r>
              <a:rPr dirty="0"/>
              <a:t>common</a:t>
            </a:r>
            <a:r>
              <a:rPr spc="-50" dirty="0"/>
              <a:t> </a:t>
            </a:r>
            <a:r>
              <a:rPr dirty="0"/>
              <a:t>functionality</a:t>
            </a:r>
            <a:r>
              <a:rPr spc="-80" dirty="0"/>
              <a:t> </a:t>
            </a:r>
            <a:r>
              <a:rPr dirty="0"/>
              <a:t>while</a:t>
            </a:r>
            <a:r>
              <a:rPr spc="-70" dirty="0"/>
              <a:t> </a:t>
            </a:r>
            <a:r>
              <a:rPr dirty="0"/>
              <a:t>maintaining</a:t>
            </a:r>
            <a:r>
              <a:rPr spc="-70" dirty="0"/>
              <a:t> </a:t>
            </a:r>
            <a:r>
              <a:rPr spc="-10" dirty="0"/>
              <a:t>independent implementations.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3249167"/>
            <a:ext cx="4468368" cy="24932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3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788" y="1589989"/>
            <a:ext cx="7177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blueprint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abstract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constants.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376" y="2496311"/>
            <a:ext cx="3745991" cy="30693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4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975994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Interface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6970776" cy="39837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5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561340">
              <a:lnSpc>
                <a:spcPct val="100000"/>
              </a:lnSpc>
              <a:spcBef>
                <a:spcPts val="110"/>
              </a:spcBef>
            </a:pPr>
            <a:r>
              <a:rPr dirty="0"/>
              <a:t>Key</a:t>
            </a:r>
            <a:r>
              <a:rPr spc="-55" dirty="0"/>
              <a:t> </a:t>
            </a:r>
            <a:r>
              <a:rPr spc="-10" dirty="0"/>
              <a:t>Concept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1557527"/>
            <a:ext cx="6967728" cy="34381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Dr.K.Sangeetha/</a:t>
            </a:r>
            <a:r>
              <a:rPr lang="en-US" spc="-10" dirty="0" smtClean="0"/>
              <a:t>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6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spAutoFit/>
          </a:bodyPr>
          <a:lstStyle/>
          <a:p>
            <a:pPr marL="131445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Needs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791200" cy="3733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7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3017" y="262509"/>
            <a:ext cx="2000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Interface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2344" y="816054"/>
            <a:ext cx="6292215" cy="172656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R="249554" algn="ctr">
              <a:lnSpc>
                <a:spcPct val="100000"/>
              </a:lnSpc>
              <a:spcBef>
                <a:spcPts val="1005"/>
              </a:spcBef>
            </a:pPr>
            <a:r>
              <a:rPr sz="2500" b="1" i="1" spc="-40" dirty="0">
                <a:solidFill>
                  <a:srgbClr val="BE0000"/>
                </a:solidFill>
                <a:latin typeface="Cambria"/>
                <a:cs typeface="Cambria"/>
              </a:rPr>
              <a:t>DT-</a:t>
            </a:r>
            <a:r>
              <a:rPr sz="2500" b="1" i="1" spc="-10" dirty="0">
                <a:solidFill>
                  <a:srgbClr val="BE0000"/>
                </a:solidFill>
                <a:latin typeface="Cambria"/>
                <a:cs typeface="Cambria"/>
              </a:rPr>
              <a:t>Define</a:t>
            </a:r>
            <a:endParaRPr sz="2500">
              <a:latin typeface="Cambria"/>
              <a:cs typeface="Cambria"/>
            </a:endParaRPr>
          </a:p>
          <a:p>
            <a:pPr marL="299085" marR="5080" indent="-287020">
              <a:lnSpc>
                <a:spcPct val="102200"/>
              </a:lnSpc>
              <a:spcBef>
                <a:spcPts val="60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collection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abstract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methods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define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contract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classes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implement.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dirty="0">
                <a:latin typeface="Times New Roman"/>
                <a:cs typeface="Times New Roman"/>
              </a:rPr>
              <a:t>Design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Java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program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using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interface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define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common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behavior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different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types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payment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methods.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623" y="3169920"/>
            <a:ext cx="2804160" cy="29565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</a:t>
            </a:r>
            <a:r>
              <a:rPr lang="en-US" spc="-10" dirty="0" smtClean="0"/>
              <a:t>/SNSCT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8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Cambria"/>
                <a:cs typeface="Cambria"/>
              </a:rPr>
              <a:t>Types</a:t>
            </a:r>
            <a:r>
              <a:rPr b="0" spc="-100" dirty="0">
                <a:latin typeface="Cambria"/>
                <a:cs typeface="Cambria"/>
              </a:rPr>
              <a:t> </a:t>
            </a:r>
            <a:r>
              <a:rPr b="0" dirty="0">
                <a:latin typeface="Cambria"/>
                <a:cs typeface="Cambria"/>
              </a:rPr>
              <a:t>of</a:t>
            </a:r>
            <a:r>
              <a:rPr b="0" spc="-120" dirty="0">
                <a:latin typeface="Cambria"/>
                <a:cs typeface="Cambria"/>
              </a:rPr>
              <a:t> </a:t>
            </a:r>
            <a:r>
              <a:rPr b="0" spc="-10" dirty="0">
                <a:latin typeface="Cambria"/>
                <a:cs typeface="Cambria"/>
              </a:rPr>
              <a:t>Interface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288" y="2252472"/>
            <a:ext cx="6821423" cy="32217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3069717" y="6363182"/>
            <a:ext cx="2506979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" dirty="0" smtClean="0"/>
              <a:t>OOPS/Interfaces/</a:t>
            </a:r>
            <a:r>
              <a:rPr lang="en-US" dirty="0" smtClean="0"/>
              <a:t>Dr.K.Sangeetha/</a:t>
            </a:r>
            <a:r>
              <a:rPr lang="en-US" spc="-10" dirty="0" smtClean="0"/>
              <a:t>SNSCT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11/1/2025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pPr marL="38100">
                <a:lnSpc>
                  <a:spcPts val="1240"/>
                </a:lnSpc>
              </a:pPr>
              <a:t>9</a:t>
            </a:fld>
            <a:r>
              <a:rPr spc="-25" dirty="0"/>
              <a:t>/15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259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SNS College of Technology (An Autonomous Institutions)</vt:lpstr>
      <vt:lpstr>Interface</vt:lpstr>
      <vt:lpstr>Introduction</vt:lpstr>
      <vt:lpstr>Definition</vt:lpstr>
      <vt:lpstr>Interface</vt:lpstr>
      <vt:lpstr>Key Concept</vt:lpstr>
      <vt:lpstr>Needs</vt:lpstr>
      <vt:lpstr>Interface</vt:lpstr>
      <vt:lpstr>Types of Interface</vt:lpstr>
      <vt:lpstr>Examples</vt:lpstr>
      <vt:lpstr>Rules</vt:lpstr>
      <vt:lpstr>Summary</vt:lpstr>
      <vt:lpstr>Mind Map</vt:lpstr>
      <vt:lpstr>Question to solve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SNS College of Technology (An Autonomous Institutions)</dc:title>
  <dc:creator>new</dc:creator>
  <cp:lastModifiedBy>new</cp:lastModifiedBy>
  <cp:revision>2</cp:revision>
  <dcterms:created xsi:type="dcterms:W3CDTF">2026-01-27T04:36:49Z</dcterms:created>
  <dcterms:modified xsi:type="dcterms:W3CDTF">2026-05-19T15:46:36Z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2026-01-27T00:00:00Z</vt:filetime>
  </property>
  <property fmtid="{D5CDD505-2E9C-101B-9397-08002B2CF9AE}" pid="5" name="Producer">
    <vt:lpwstr>www.ilovepdf.com</vt:lpwstr>
  </property>
</Properties>
</file>