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metadata" ContentType="application/binary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iM6pDHGZmzA//mKv9fZFM89Cgg9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bf746a0cb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3bf746a0cb5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g3bf746a0cb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10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1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ctrTitle"/>
          </p:nvPr>
        </p:nvSpPr>
        <p:spPr>
          <a:xfrm>
            <a:off x="1184223" y="284813"/>
            <a:ext cx="9483777" cy="1315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lang="en-IN" b="1">
                <a:latin typeface="Times New Roman"/>
                <a:ea typeface="Times New Roman"/>
                <a:cs typeface="Times New Roman"/>
                <a:sym typeface="Times New Roman"/>
              </a:rPr>
              <a:t>  SNS College of Technology</a:t>
            </a:r>
            <a:br>
              <a:rPr lang="en-IN" b="1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IN" sz="3200" b="1">
                <a:latin typeface="Times New Roman"/>
                <a:ea typeface="Times New Roman"/>
                <a:cs typeface="Times New Roman"/>
                <a:sym typeface="Times New Roman"/>
              </a:rPr>
              <a:t>(An Autonomous Institutions)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9" name="Google Shape;89;p1"/>
          <p:cNvSpPr txBox="1">
            <a:spLocks noGrp="1"/>
          </p:cNvSpPr>
          <p:nvPr>
            <p:ph type="subTitle" idx="1"/>
          </p:nvPr>
        </p:nvSpPr>
        <p:spPr>
          <a:xfrm>
            <a:off x="1524000" y="1948721"/>
            <a:ext cx="9144000" cy="3309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62500" lnSpcReduction="20000"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000" dirty="0">
                <a:latin typeface="Times New Roman"/>
                <a:ea typeface="Times New Roman"/>
                <a:cs typeface="Times New Roman"/>
                <a:sym typeface="Times New Roman"/>
              </a:rPr>
              <a:t>Department of Computer Science and </a:t>
            </a:r>
            <a:r>
              <a:rPr lang="en-IN" sz="4000" dirty="0" smtClean="0">
                <a:latin typeface="Times New Roman"/>
                <a:ea typeface="Times New Roman"/>
                <a:cs typeface="Times New Roman"/>
                <a:sym typeface="Times New Roman"/>
              </a:rPr>
              <a:t>Engineering-IOT</a:t>
            </a:r>
            <a:endParaRPr/>
          </a:p>
          <a:p>
            <a:pPr marL="0" lvl="0" indent="0" algn="ctr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3800" dirty="0">
                <a:latin typeface="Times New Roman"/>
                <a:ea typeface="Times New Roman"/>
                <a:cs typeface="Times New Roman"/>
                <a:sym typeface="Times New Roman"/>
              </a:rPr>
              <a:t>23CSB201-Object Oriented Programming</a:t>
            </a:r>
            <a:endParaRPr/>
          </a:p>
          <a:p>
            <a:pPr marL="0" lvl="0" indent="0" algn="ctr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2900" b="1" dirty="0">
                <a:latin typeface="Times New Roman"/>
                <a:ea typeface="Times New Roman"/>
                <a:cs typeface="Times New Roman"/>
                <a:sym typeface="Times New Roman"/>
              </a:rPr>
              <a:t>Topic: Method Overloading &amp; Overriding</a:t>
            </a:r>
            <a:endParaRPr/>
          </a:p>
          <a:p>
            <a:pPr marL="0" lvl="0" indent="0" algn="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dirty="0" smtClean="0">
                <a:latin typeface="Times New Roman"/>
                <a:ea typeface="Times New Roman"/>
                <a:cs typeface="Times New Roman"/>
                <a:sym typeface="Times New Roman"/>
              </a:rPr>
              <a:t>Dr.K.Sangeetha  </a:t>
            </a:r>
            <a:endParaRPr/>
          </a:p>
          <a:p>
            <a:pPr marL="0" lvl="0" indent="0" algn="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dirty="0">
                <a:latin typeface="Times New Roman"/>
                <a:ea typeface="Times New Roman"/>
                <a:cs typeface="Times New Roman"/>
                <a:sym typeface="Times New Roman"/>
              </a:rPr>
              <a:t>Assistant Professor</a:t>
            </a:r>
            <a:br>
              <a:rPr lang="en-IN" dirty="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326431" y="413900"/>
            <a:ext cx="1137688" cy="755913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27881" y="413900"/>
            <a:ext cx="1055590" cy="1004922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20-Jan-2026</a:t>
            </a:r>
            <a:endParaRPr/>
          </a:p>
        </p:txBody>
      </p:sp>
      <p:sp>
        <p:nvSpPr>
          <p:cNvPr id="93" name="Google Shape;9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IN" dirty="0" smtClean="0"/>
              <a:t>Inheritance/OOPS/</a:t>
            </a:r>
            <a:r>
              <a:rPr lang="en-US" dirty="0" smtClean="0"/>
              <a:t>Dr.K.Sangeetha,</a:t>
            </a:r>
            <a:r>
              <a:rPr lang="en-IN" dirty="0" smtClean="0"/>
              <a:t>AP/CSE</a:t>
            </a:r>
            <a:endParaRPr/>
          </a:p>
        </p:txBody>
      </p:sp>
      <p:sp>
        <p:nvSpPr>
          <p:cNvPr id="94" name="Google Shape;9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bf746a0cb5_0_0"/>
          <p:cNvSpPr txBox="1">
            <a:spLocks noGrp="1"/>
          </p:cNvSpPr>
          <p:nvPr>
            <p:ph type="title"/>
          </p:nvPr>
        </p:nvSpPr>
        <p:spPr>
          <a:xfrm>
            <a:off x="1381825" y="0"/>
            <a:ext cx="9972000" cy="793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Mind Map</a:t>
            </a:r>
            <a:endParaRPr/>
          </a:p>
        </p:txBody>
      </p:sp>
      <p:sp>
        <p:nvSpPr>
          <p:cNvPr id="182" name="Google Shape;182;g3bf746a0cb5_0_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10</a:t>
            </a:fld>
            <a:endParaRPr/>
          </a:p>
        </p:txBody>
      </p:sp>
      <p:pic>
        <p:nvPicPr>
          <p:cNvPr id="183" name="Google Shape;183;g3bf746a0cb5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23588" y="1040352"/>
            <a:ext cx="10144824" cy="5681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200495"/>
            <a:ext cx="10515600" cy="639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lang="en-IN" sz="5400" b="1">
                <a:latin typeface="Times New Roman"/>
                <a:ea typeface="Times New Roman"/>
                <a:cs typeface="Times New Roman"/>
                <a:sym typeface="Times New Roman"/>
              </a:rPr>
              <a:t>Method overloading </a:t>
            </a:r>
            <a:endParaRPr sz="54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838200" y="1004342"/>
            <a:ext cx="10515600" cy="5172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 b="1"/>
              <a:t>Method overloading</a:t>
            </a:r>
            <a:r>
              <a:rPr lang="en-IN"/>
              <a:t> is a concept where </a:t>
            </a:r>
            <a:r>
              <a:rPr lang="en-IN" b="1"/>
              <a:t>multiple methods have the same name but different parameter lists</a:t>
            </a:r>
            <a:r>
              <a:rPr lang="en-IN"/>
              <a:t> (number, type, or order of parameters) within the </a:t>
            </a:r>
            <a:r>
              <a:rPr lang="en-IN" b="1"/>
              <a:t>same class</a:t>
            </a:r>
            <a:r>
              <a:rPr lang="en-IN"/>
              <a:t>.</a:t>
            </a:r>
            <a:endParaRPr/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1" name="Google Shape;101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216112" y="140796"/>
            <a:ext cx="1137688" cy="755913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20-Jan-2026</a:t>
            </a:r>
            <a:endParaRPr/>
          </a:p>
        </p:txBody>
      </p:sp>
      <p:sp>
        <p:nvSpPr>
          <p:cNvPr id="103" name="Google Shape;103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IN" dirty="0"/>
              <a:t>Inheritance/OOPS</a:t>
            </a:r>
            <a:r>
              <a:rPr lang="en-IN" dirty="0" smtClean="0"/>
              <a:t>/</a:t>
            </a:r>
            <a:r>
              <a:rPr lang="en-US" dirty="0" smtClean="0"/>
              <a:t> Dr.K.Sangeetha, </a:t>
            </a:r>
            <a:r>
              <a:rPr lang="en-IN" dirty="0" smtClean="0"/>
              <a:t>AP/CSE</a:t>
            </a:r>
            <a:endParaRPr/>
          </a:p>
        </p:txBody>
      </p:sp>
      <p:sp>
        <p:nvSpPr>
          <p:cNvPr id="104" name="Google Shape;104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834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Font typeface="Times New Roman"/>
              <a:buNone/>
            </a:pPr>
            <a:r>
              <a:rPr lang="en-IN" sz="4900" b="1">
                <a:latin typeface="Times New Roman"/>
                <a:ea typeface="Times New Roman"/>
                <a:cs typeface="Times New Roman"/>
                <a:sym typeface="Times New Roman"/>
              </a:rPr>
              <a:t>Characteristic</a:t>
            </a:r>
            <a:endParaRPr sz="49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0" name="Google Shape;110;p3"/>
          <p:cNvSpPr txBox="1">
            <a:spLocks noGrp="1"/>
          </p:cNvSpPr>
          <p:nvPr>
            <p:ph type="body" idx="1"/>
          </p:nvPr>
        </p:nvSpPr>
        <p:spPr>
          <a:xfrm>
            <a:off x="838200" y="1364105"/>
            <a:ext cx="10515600" cy="46019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Occurs in the same class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Method name is the same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Parameters must be different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Return type alone cannot differentiate methods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Also called Compile-time polymorphism</a:t>
            </a:r>
            <a:b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</a:b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11" name="Google Shape;111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216112" y="365126"/>
            <a:ext cx="1137688" cy="755913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20-Jan-2026</a:t>
            </a:r>
            <a:endParaRPr/>
          </a:p>
        </p:txBody>
      </p:sp>
      <p:sp>
        <p:nvSpPr>
          <p:cNvPr id="113" name="Google Shape;113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IN" dirty="0"/>
              <a:t>Inheritance/OOPS</a:t>
            </a:r>
            <a:r>
              <a:rPr lang="en-IN" dirty="0" smtClean="0"/>
              <a:t>/</a:t>
            </a:r>
            <a:r>
              <a:rPr lang="en-US" dirty="0" smtClean="0"/>
              <a:t> Dr.K.Sangeetha, </a:t>
            </a:r>
            <a:r>
              <a:rPr lang="en-IN" dirty="0" smtClean="0"/>
              <a:t>AP/CSE</a:t>
            </a:r>
            <a:endParaRPr/>
          </a:p>
        </p:txBody>
      </p:sp>
      <p:sp>
        <p:nvSpPr>
          <p:cNvPr id="114" name="Google Shape;114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789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Font typeface="Times New Roman"/>
              <a:buNone/>
            </a:pPr>
            <a:r>
              <a:rPr lang="en-IN" sz="4900" b="1">
                <a:latin typeface="Times New Roman"/>
                <a:ea typeface="Times New Roman"/>
                <a:cs typeface="Times New Roman"/>
                <a:sym typeface="Times New Roman"/>
              </a:rPr>
              <a:t>Method Overloading</a:t>
            </a:r>
            <a:endParaRPr sz="49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20" name="Google Shape;120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350241" y="303080"/>
            <a:ext cx="1137688" cy="755913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20-Jan-2026</a:t>
            </a:r>
            <a:endParaRPr/>
          </a:p>
        </p:txBody>
      </p:sp>
      <p:sp>
        <p:nvSpPr>
          <p:cNvPr id="122" name="Google Shape;122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IN" dirty="0"/>
              <a:t>Inheritance/OOPS</a:t>
            </a:r>
            <a:r>
              <a:rPr lang="en-IN" dirty="0" smtClean="0"/>
              <a:t>/</a:t>
            </a:r>
            <a:r>
              <a:rPr lang="en-US" dirty="0" smtClean="0"/>
              <a:t> Dr.K.Sangeetha, </a:t>
            </a:r>
            <a:r>
              <a:rPr lang="en-IN" dirty="0" smtClean="0"/>
              <a:t>AP/CSE</a:t>
            </a:r>
            <a:endParaRPr/>
          </a:p>
        </p:txBody>
      </p:sp>
      <p:sp>
        <p:nvSpPr>
          <p:cNvPr id="123" name="Google Shape;123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/>
          </a:p>
        </p:txBody>
      </p:sp>
      <p:pic>
        <p:nvPicPr>
          <p:cNvPr id="124" name="Google Shape;124;p4" descr="Method overloading in Java &amp; example of method overloading - JavaGoal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625132" y="1981614"/>
            <a:ext cx="5566868" cy="28947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38200" y="1880027"/>
            <a:ext cx="6115904" cy="28293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5"/>
          <p:cNvSpPr txBox="1">
            <a:spLocks noGrp="1"/>
          </p:cNvSpPr>
          <p:nvPr>
            <p:ph type="title"/>
          </p:nvPr>
        </p:nvSpPr>
        <p:spPr>
          <a:xfrm>
            <a:off x="838200" y="43325"/>
            <a:ext cx="10515600" cy="1040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Font typeface="Times New Roman"/>
              <a:buNone/>
            </a:pPr>
            <a:r>
              <a:rPr lang="en-IN" sz="4900" b="1">
                <a:latin typeface="Times New Roman"/>
                <a:ea typeface="Times New Roman"/>
                <a:cs typeface="Times New Roman"/>
                <a:sym typeface="Times New Roman"/>
              </a:rPr>
              <a:t>Overloading Sample Program</a:t>
            </a:r>
            <a:endParaRPr sz="49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31" name="Google Shape;131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45896" y="185736"/>
            <a:ext cx="1137688" cy="755913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20-Jan-2026</a:t>
            </a:r>
            <a:endParaRPr/>
          </a:p>
        </p:txBody>
      </p:sp>
      <p:sp>
        <p:nvSpPr>
          <p:cNvPr id="133" name="Google Shape;133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IN" dirty="0"/>
              <a:t>Inheritance/OOPS</a:t>
            </a:r>
            <a:r>
              <a:rPr lang="en-IN" dirty="0" smtClean="0"/>
              <a:t>/</a:t>
            </a:r>
            <a:r>
              <a:rPr lang="en-US" dirty="0" smtClean="0"/>
              <a:t> Dr.K.Sangeetha, </a:t>
            </a:r>
            <a:r>
              <a:rPr lang="en-IN" dirty="0" smtClean="0"/>
              <a:t>AP/CSE</a:t>
            </a:r>
            <a:endParaRPr/>
          </a:p>
        </p:txBody>
      </p:sp>
      <p:sp>
        <p:nvSpPr>
          <p:cNvPr id="134" name="Google Shape;134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5</a:t>
            </a:fld>
            <a:endParaRPr/>
          </a:p>
        </p:txBody>
      </p:sp>
      <p:sp>
        <p:nvSpPr>
          <p:cNvPr id="135" name="Google Shape;135;p5"/>
          <p:cNvSpPr txBox="1">
            <a:spLocks noGrp="1"/>
          </p:cNvSpPr>
          <p:nvPr>
            <p:ph type="body" idx="1"/>
          </p:nvPr>
        </p:nvSpPr>
        <p:spPr>
          <a:xfrm>
            <a:off x="838200" y="1263449"/>
            <a:ext cx="10515600" cy="4913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class Calculator {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    int add(int a, int b) {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        return a + b;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    }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    double add(double a, double b) {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        return a + b;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    }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    int add(int a, int b, int c) {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        return a + b + c;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    }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}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779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lang="en-IN" b="1">
                <a:latin typeface="Times New Roman"/>
                <a:ea typeface="Times New Roman"/>
                <a:cs typeface="Times New Roman"/>
                <a:sym typeface="Times New Roman"/>
              </a:rPr>
              <a:t>Method Overriding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1" name="Google Shape;141;p6"/>
          <p:cNvSpPr txBox="1">
            <a:spLocks noGrp="1"/>
          </p:cNvSpPr>
          <p:nvPr>
            <p:ph type="body" idx="1"/>
          </p:nvPr>
        </p:nvSpPr>
        <p:spPr>
          <a:xfrm>
            <a:off x="838200" y="1274164"/>
            <a:ext cx="10515600" cy="4902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Method overriding occurs when a sub class provides a specific implementation of a method that is already defined in its super class.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42" name="Google Shape;142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76270" y="365125"/>
            <a:ext cx="1137688" cy="755913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20-Jan-2026</a:t>
            </a:r>
            <a:endParaRPr/>
          </a:p>
        </p:txBody>
      </p:sp>
      <p:sp>
        <p:nvSpPr>
          <p:cNvPr id="144" name="Google Shape;144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IN" dirty="0"/>
              <a:t>Inheritance/OOPS</a:t>
            </a:r>
            <a:r>
              <a:rPr lang="en-IN" dirty="0" smtClean="0"/>
              <a:t>/</a:t>
            </a:r>
            <a:r>
              <a:rPr lang="en-US" dirty="0" smtClean="0"/>
              <a:t> Dr.K.Sangeetha, </a:t>
            </a:r>
            <a:r>
              <a:rPr lang="en-IN" dirty="0" smtClean="0"/>
              <a:t>AP/CSE</a:t>
            </a:r>
            <a:endParaRPr/>
          </a:p>
        </p:txBody>
      </p:sp>
      <p:sp>
        <p:nvSpPr>
          <p:cNvPr id="145" name="Google Shape;145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774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lang="en-IN" sz="4800" b="1">
                <a:latin typeface="Times New Roman"/>
                <a:ea typeface="Times New Roman"/>
                <a:cs typeface="Times New Roman"/>
                <a:sym typeface="Times New Roman"/>
              </a:rPr>
              <a:t>Characteristic</a:t>
            </a:r>
            <a:endParaRPr sz="4800" b="1"/>
          </a:p>
        </p:txBody>
      </p:sp>
      <p:sp>
        <p:nvSpPr>
          <p:cNvPr id="151" name="Google Shape;151;p7"/>
          <p:cNvSpPr txBox="1">
            <a:spLocks noGrp="1"/>
          </p:cNvSpPr>
          <p:nvPr>
            <p:ph type="body" idx="1"/>
          </p:nvPr>
        </p:nvSpPr>
        <p:spPr>
          <a:xfrm>
            <a:off x="974360" y="1409075"/>
            <a:ext cx="10379439" cy="4767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/>
              <a:t>Occurs in </a:t>
            </a:r>
            <a:r>
              <a:rPr lang="en-IN" b="1"/>
              <a:t>different classes</a:t>
            </a:r>
            <a:r>
              <a:rPr lang="en-IN"/>
              <a:t> (inheritance required)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>
                <a:latin typeface="Arial"/>
                <a:ea typeface="Arial"/>
                <a:cs typeface="Arial"/>
                <a:sym typeface="Arial"/>
              </a:rPr>
              <a:t>Method name and parameters must be </a:t>
            </a:r>
            <a:r>
              <a:rPr lang="en-IN" b="1">
                <a:latin typeface="Arial"/>
                <a:ea typeface="Arial"/>
                <a:cs typeface="Arial"/>
                <a:sym typeface="Arial"/>
              </a:rPr>
              <a:t>same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>
                <a:latin typeface="Arial"/>
                <a:ea typeface="Arial"/>
                <a:cs typeface="Arial"/>
                <a:sym typeface="Arial"/>
              </a:rPr>
              <a:t>Return type should be </a:t>
            </a:r>
            <a:r>
              <a:rPr lang="en-IN" b="1">
                <a:latin typeface="Arial"/>
                <a:ea typeface="Arial"/>
                <a:cs typeface="Arial"/>
                <a:sym typeface="Arial"/>
              </a:rPr>
              <a:t>same or covariant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>
                <a:latin typeface="Arial"/>
                <a:ea typeface="Arial"/>
                <a:cs typeface="Arial"/>
                <a:sym typeface="Arial"/>
              </a:rPr>
              <a:t>Achieved at </a:t>
            </a:r>
            <a:r>
              <a:rPr lang="en-IN" b="1">
                <a:latin typeface="Arial"/>
                <a:ea typeface="Arial"/>
                <a:cs typeface="Arial"/>
                <a:sym typeface="Arial"/>
              </a:rPr>
              <a:t>runtime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>
                <a:latin typeface="Arial"/>
                <a:ea typeface="Arial"/>
                <a:cs typeface="Arial"/>
                <a:sym typeface="Arial"/>
              </a:rPr>
              <a:t>Also called </a:t>
            </a:r>
            <a:r>
              <a:rPr lang="en-IN" b="1">
                <a:latin typeface="Arial"/>
                <a:ea typeface="Arial"/>
                <a:cs typeface="Arial"/>
                <a:sym typeface="Arial"/>
              </a:rPr>
              <a:t>Runtime polymorphism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52" name="Google Shape;152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91161" y="303052"/>
            <a:ext cx="1133954" cy="755970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20-Jan-2026</a:t>
            </a:r>
            <a:endParaRPr/>
          </a:p>
        </p:txBody>
      </p:sp>
      <p:sp>
        <p:nvSpPr>
          <p:cNvPr id="154" name="Google Shape;15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IN" dirty="0"/>
              <a:t>Inheritance/OOPS</a:t>
            </a:r>
            <a:r>
              <a:rPr lang="en-IN" dirty="0" smtClean="0"/>
              <a:t>/</a:t>
            </a:r>
            <a:r>
              <a:rPr lang="en-US" dirty="0" smtClean="0"/>
              <a:t> Dr.K.Sangeetha, </a:t>
            </a:r>
            <a:r>
              <a:rPr lang="en-IN" dirty="0" smtClean="0"/>
              <a:t>AP/CSE</a:t>
            </a:r>
            <a:endParaRPr/>
          </a:p>
        </p:txBody>
      </p:sp>
      <p:sp>
        <p:nvSpPr>
          <p:cNvPr id="155" name="Google Shape;15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8790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lang="en-IN" sz="4800" b="1">
                <a:latin typeface="Times New Roman"/>
                <a:ea typeface="Times New Roman"/>
                <a:cs typeface="Times New Roman"/>
                <a:sym typeface="Times New Roman"/>
              </a:rPr>
              <a:t>Method Overriding</a:t>
            </a:r>
            <a:endParaRPr sz="48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61" name="Google Shape;161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101023" y="365125"/>
            <a:ext cx="1133954" cy="755970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20-Jan-2026</a:t>
            </a:r>
            <a:endParaRPr/>
          </a:p>
        </p:txBody>
      </p:sp>
      <p:sp>
        <p:nvSpPr>
          <p:cNvPr id="163" name="Google Shape;163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IN" dirty="0"/>
              <a:t>Inheritance/OOPS</a:t>
            </a:r>
            <a:r>
              <a:rPr lang="en-IN" dirty="0" smtClean="0"/>
              <a:t>/</a:t>
            </a:r>
            <a:r>
              <a:rPr lang="en-US" dirty="0" smtClean="0"/>
              <a:t> Dr.K.Sangeetha,</a:t>
            </a:r>
            <a:r>
              <a:rPr lang="en-IN" dirty="0" smtClean="0"/>
              <a:t> </a:t>
            </a:r>
            <a:r>
              <a:rPr lang="en-IN" dirty="0"/>
              <a:t>AP/CSE</a:t>
            </a:r>
            <a:endParaRPr/>
          </a:p>
        </p:txBody>
      </p:sp>
      <p:sp>
        <p:nvSpPr>
          <p:cNvPr id="164" name="Google Shape;164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8</a:t>
            </a:fld>
            <a:endParaRPr/>
          </a:p>
        </p:txBody>
      </p:sp>
      <p:pic>
        <p:nvPicPr>
          <p:cNvPr id="165" name="Google Shape;165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999226" y="1561982"/>
            <a:ext cx="6687998" cy="42401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9"/>
          <p:cNvSpPr txBox="1">
            <a:spLocks noGrp="1"/>
          </p:cNvSpPr>
          <p:nvPr>
            <p:ph type="title"/>
          </p:nvPr>
        </p:nvSpPr>
        <p:spPr>
          <a:xfrm>
            <a:off x="451432" y="191723"/>
            <a:ext cx="10109616" cy="4893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lang="en-IN">
                <a:latin typeface="Times New Roman"/>
                <a:ea typeface="Times New Roman"/>
                <a:cs typeface="Times New Roman"/>
                <a:sym typeface="Times New Roman"/>
              </a:rPr>
              <a:t>Example Diagram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1" name="Google Shape;171;p9"/>
          <p:cNvSpPr txBox="1">
            <a:spLocks noGrp="1"/>
          </p:cNvSpPr>
          <p:nvPr>
            <p:ph type="body" idx="1"/>
          </p:nvPr>
        </p:nvSpPr>
        <p:spPr>
          <a:xfrm>
            <a:off x="451432" y="681037"/>
            <a:ext cx="11405788" cy="5811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32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class Animal {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    void sound() {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        System.out.println("Animal makes a sound");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    }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}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4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class Dog extends Animal {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    @Override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    void sound() {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        System.out.println("Dog barks");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    }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}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4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public class Main {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    public static void main(String[] args) {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        Animal a = new Dog();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        a.sound();   // Dog barks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    }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N" sz="4900">
                <a:latin typeface="Times New Roman"/>
                <a:ea typeface="Times New Roman"/>
                <a:cs typeface="Times New Roman"/>
                <a:sym typeface="Times New Roman"/>
              </a:rPr>
              <a:t>}</a:t>
            </a:r>
            <a:endParaRPr/>
          </a:p>
          <a:p>
            <a:pPr marL="228600" lvl="0" indent="-17081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</p:txBody>
      </p:sp>
      <p:sp>
        <p:nvSpPr>
          <p:cNvPr id="172" name="Google Shape;17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20-Jan-2026</a:t>
            </a:r>
            <a:endParaRPr/>
          </a:p>
        </p:txBody>
      </p:sp>
      <p:sp>
        <p:nvSpPr>
          <p:cNvPr id="173" name="Google Shape;17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IN" dirty="0"/>
              <a:t>Inheritance/OOPS</a:t>
            </a:r>
            <a:r>
              <a:rPr lang="en-IN" dirty="0" smtClean="0"/>
              <a:t>/</a:t>
            </a:r>
            <a:r>
              <a:rPr lang="en-US" dirty="0" smtClean="0"/>
              <a:t> Dr.K.Sangeetha,</a:t>
            </a:r>
            <a:r>
              <a:rPr lang="en-IN" dirty="0" smtClean="0"/>
              <a:t> </a:t>
            </a:r>
            <a:r>
              <a:rPr lang="en-IN" dirty="0"/>
              <a:t>AP/CSE</a:t>
            </a:r>
            <a:endParaRPr/>
          </a:p>
        </p:txBody>
      </p:sp>
      <p:sp>
        <p:nvSpPr>
          <p:cNvPr id="174" name="Google Shape;17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9</a:t>
            </a:fld>
            <a:endParaRPr/>
          </a:p>
        </p:txBody>
      </p:sp>
      <p:pic>
        <p:nvPicPr>
          <p:cNvPr id="175" name="Google Shape;175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427094" y="58395"/>
            <a:ext cx="1133954" cy="7559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341</Words>
  <PresentationFormat>Custom</PresentationFormat>
  <Paragraphs>94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 SNS College of Technology (An Autonomous Institutions)</vt:lpstr>
      <vt:lpstr>Method overloading </vt:lpstr>
      <vt:lpstr>Characteristic</vt:lpstr>
      <vt:lpstr>Method Overloading</vt:lpstr>
      <vt:lpstr>Overloading Sample Program</vt:lpstr>
      <vt:lpstr>Method Overriding</vt:lpstr>
      <vt:lpstr>Characteristic</vt:lpstr>
      <vt:lpstr>Method Overriding</vt:lpstr>
      <vt:lpstr>Example Diagram</vt:lpstr>
      <vt:lpstr>Mind Map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SNS College of Technology (An Autonomous Institutions)</dc:title>
  <dc:creator>swathi ramkumar</dc:creator>
  <cp:lastModifiedBy>new</cp:lastModifiedBy>
  <cp:revision>1</cp:revision>
  <dcterms:created xsi:type="dcterms:W3CDTF">2026-01-12T06:19:32Z</dcterms:created>
  <dcterms:modified xsi:type="dcterms:W3CDTF">2026-05-19T15:50:57Z</dcterms:modified>
</cp:coreProperties>
</file>