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77" r:id="rId3"/>
    <p:sldId id="265" r:id="rId4"/>
    <p:sldId id="27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14-05-26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IV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Topic: Capital Budgeting &amp; Depreciation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725" y="774201"/>
            <a:ext cx="7871667" cy="1032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3725" y="2192357"/>
            <a:ext cx="7205032" cy="375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1002535"/>
            <a:ext cx="7282149" cy="471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5075" y="495760"/>
            <a:ext cx="5871990" cy="405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1854" y="4693188"/>
            <a:ext cx="5772839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52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40</cp:revision>
  <dcterms:created xsi:type="dcterms:W3CDTF">2013-01-27T09:14:16Z</dcterms:created>
  <dcterms:modified xsi:type="dcterms:W3CDTF">2026-05-14T10:05:53Z</dcterms:modified>
</cp:coreProperties>
</file>