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metadata" ContentType="application/binary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9144000" cy="6858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6" roundtripDataSignature="AMtx7miZayAtmnkf4PE+l2VoTo2psJU03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1446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962400" cy="344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180013" y="0"/>
            <a:ext cx="3962400" cy="344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028950" y="857250"/>
            <a:ext cx="30861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513513"/>
            <a:ext cx="3962400" cy="344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sz="120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 txBox="1">
            <a:spLocks noGrp="1"/>
          </p:cNvSpPr>
          <p:nvPr>
            <p:ph type="body" idx="1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:notes"/>
          <p:cNvSpPr txBox="1">
            <a:spLocks noGrp="1"/>
          </p:cNvSpPr>
          <p:nvPr>
            <p:ph type="body" idx="1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3:notes"/>
          <p:cNvSpPr txBox="1">
            <a:spLocks noGrp="1"/>
          </p:cNvSpPr>
          <p:nvPr>
            <p:ph type="body" idx="1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4:notes"/>
          <p:cNvSpPr txBox="1">
            <a:spLocks noGrp="1"/>
          </p:cNvSpPr>
          <p:nvPr>
            <p:ph type="body" idx="1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5:notes"/>
          <p:cNvSpPr txBox="1">
            <a:spLocks noGrp="1"/>
          </p:cNvSpPr>
          <p:nvPr>
            <p:ph type="body" idx="1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6:notes"/>
          <p:cNvSpPr txBox="1">
            <a:spLocks noGrp="1"/>
          </p:cNvSpPr>
          <p:nvPr>
            <p:ph type="body" idx="1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7:notes"/>
          <p:cNvSpPr txBox="1">
            <a:spLocks noGrp="1"/>
          </p:cNvSpPr>
          <p:nvPr>
            <p:ph type="body" idx="1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8:notes"/>
          <p:cNvSpPr txBox="1">
            <a:spLocks noGrp="1"/>
          </p:cNvSpPr>
          <p:nvPr>
            <p:ph type="body" idx="1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9:notes"/>
          <p:cNvSpPr txBox="1">
            <a:spLocks noGrp="1"/>
          </p:cNvSpPr>
          <p:nvPr>
            <p:ph type="body" idx="1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Slide" type="title">
  <p:cSld name="TITLE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2"/>
          <p:cNvSpPr txBox="1">
            <a:spLocks noGrp="1"/>
          </p:cNvSpPr>
          <p:nvPr>
            <p:ph type="ctrTitle"/>
          </p:nvPr>
        </p:nvSpPr>
        <p:spPr>
          <a:xfrm>
            <a:off x="1143000" y="2124968"/>
            <a:ext cx="6858000" cy="13849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2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500"/>
              <a:buFont typeface="Calibri"/>
              <a:buNone/>
              <a:defRPr sz="1500"/>
            </a:lvl2pPr>
            <a:lvl3pPr lvl="2" algn="ctr">
              <a:spcBef>
                <a:spcPts val="0"/>
              </a:spcBef>
              <a:spcAft>
                <a:spcPts val="0"/>
              </a:spcAft>
              <a:buSzPts val="1350"/>
              <a:buFont typeface="Calibri"/>
              <a:buNone/>
              <a:defRPr sz="135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"/>
              <a:buFont typeface="Calibri"/>
              <a:buNone/>
              <a:defRPr sz="12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"/>
              <a:buFont typeface="Calibri"/>
              <a:buNone/>
              <a:defRPr sz="12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"/>
              <a:buFont typeface="Calibri"/>
              <a:buNone/>
              <a:defRPr sz="12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"/>
              <a:buFont typeface="Calibri"/>
              <a:buNone/>
              <a:defRPr sz="12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"/>
              <a:buFont typeface="Calibri"/>
              <a:buNone/>
              <a:defRPr sz="12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"/>
              <a:buFont typeface="Calibri"/>
              <a:buNone/>
              <a:defRPr sz="1200"/>
            </a:lvl9pPr>
          </a:lstStyle>
          <a:p>
            <a:endParaRPr/>
          </a:p>
        </p:txBody>
      </p:sp>
      <p:sp>
        <p:nvSpPr>
          <p:cNvPr id="19" name="Google Shape;19;p12"/>
          <p:cNvSpPr txBox="1">
            <a:spLocks noGrp="1"/>
          </p:cNvSpPr>
          <p:nvPr>
            <p:ph type="dt" idx="10"/>
          </p:nvPr>
        </p:nvSpPr>
        <p:spPr>
          <a:xfrm>
            <a:off x="3069717" y="6363182"/>
            <a:ext cx="2506979" cy="1846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2"/>
          <p:cNvSpPr txBox="1">
            <a:spLocks noGrp="1"/>
          </p:cNvSpPr>
          <p:nvPr>
            <p:ph type="ftr" idx="11"/>
          </p:nvPr>
        </p:nvSpPr>
        <p:spPr>
          <a:xfrm>
            <a:off x="535635" y="6454622"/>
            <a:ext cx="676275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2"/>
          <p:cNvSpPr txBox="1">
            <a:spLocks noGrp="1"/>
          </p:cNvSpPr>
          <p:nvPr>
            <p:ph type="sldNum" idx="12"/>
          </p:nvPr>
        </p:nvSpPr>
        <p:spPr>
          <a:xfrm>
            <a:off x="8192134" y="6454622"/>
            <a:ext cx="402590" cy="1846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indent="0">
              <a:spcBef>
                <a:spcPts val="0"/>
              </a:spcBef>
              <a:buNone/>
              <a:defRPr/>
            </a:lvl1pPr>
            <a:lvl2pPr lvl="1" indent="0">
              <a:spcBef>
                <a:spcPts val="0"/>
              </a:spcBef>
              <a:buNone/>
              <a:defRPr/>
            </a:lvl2pPr>
            <a:lvl3pPr lvl="2" indent="0">
              <a:spcBef>
                <a:spcPts val="0"/>
              </a:spcBef>
              <a:buNone/>
              <a:defRPr/>
            </a:lvl3pPr>
            <a:lvl4pPr lvl="3" indent="0">
              <a:spcBef>
                <a:spcPts val="0"/>
              </a:spcBef>
              <a:buNone/>
              <a:defRPr/>
            </a:lvl4pPr>
            <a:lvl5pPr lvl="4" indent="0">
              <a:spcBef>
                <a:spcPts val="0"/>
              </a:spcBef>
              <a:buNone/>
              <a:defRPr/>
            </a:lvl5pPr>
            <a:lvl6pPr lvl="5" indent="0">
              <a:spcBef>
                <a:spcPts val="0"/>
              </a:spcBef>
              <a:buNone/>
              <a:defRPr/>
            </a:lvl6pPr>
            <a:lvl7pPr lvl="6" indent="0">
              <a:spcBef>
                <a:spcPts val="0"/>
              </a:spcBef>
              <a:buNone/>
              <a:defRPr/>
            </a:lvl7pPr>
            <a:lvl8pPr lvl="7" indent="0">
              <a:spcBef>
                <a:spcPts val="0"/>
              </a:spcBef>
              <a:buNone/>
              <a:defRPr/>
            </a:lvl8pPr>
            <a:lvl9pPr lvl="8" indent="0">
              <a:spcBef>
                <a:spcPts val="0"/>
              </a:spcBef>
              <a:buNone/>
              <a:defRPr/>
            </a:lvl9pPr>
          </a:lstStyle>
          <a:p>
            <a:pPr marL="38100" lvl="0" indent="-3810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38100" lvl="0" indent="-3810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3"/>
          <p:cNvSpPr txBox="1">
            <a:spLocks noGrp="1"/>
          </p:cNvSpPr>
          <p:nvPr>
            <p:ph type="title"/>
          </p:nvPr>
        </p:nvSpPr>
        <p:spPr>
          <a:xfrm>
            <a:off x="1998726" y="193674"/>
            <a:ext cx="5146547" cy="11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3"/>
          <p:cNvSpPr txBox="1">
            <a:spLocks noGrp="1"/>
          </p:cNvSpPr>
          <p:nvPr>
            <p:ph type="body" idx="1"/>
          </p:nvPr>
        </p:nvSpPr>
        <p:spPr>
          <a:xfrm>
            <a:off x="992835" y="1616786"/>
            <a:ext cx="7606665" cy="1855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3"/>
          <p:cNvSpPr txBox="1">
            <a:spLocks noGrp="1"/>
          </p:cNvSpPr>
          <p:nvPr>
            <p:ph type="ftr" idx="11"/>
          </p:nvPr>
        </p:nvSpPr>
        <p:spPr>
          <a:xfrm>
            <a:off x="535635" y="6454622"/>
            <a:ext cx="676275" cy="178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3"/>
          <p:cNvSpPr txBox="1">
            <a:spLocks noGrp="1"/>
          </p:cNvSpPr>
          <p:nvPr>
            <p:ph type="dt" idx="10"/>
          </p:nvPr>
        </p:nvSpPr>
        <p:spPr>
          <a:xfrm>
            <a:off x="3093211" y="6363182"/>
            <a:ext cx="2461895" cy="178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3"/>
          <p:cNvSpPr txBox="1">
            <a:spLocks noGrp="1"/>
          </p:cNvSpPr>
          <p:nvPr>
            <p:ph type="sldNum" idx="12"/>
          </p:nvPr>
        </p:nvSpPr>
        <p:spPr>
          <a:xfrm>
            <a:off x="8192134" y="6454622"/>
            <a:ext cx="402590" cy="178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38100" lvl="0" indent="0">
              <a:lnSpc>
                <a:spcPct val="103333"/>
              </a:lnSpc>
              <a:spcBef>
                <a:spcPts val="0"/>
              </a:spcBef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8100" lvl="1" indent="0">
              <a:lnSpc>
                <a:spcPct val="103333"/>
              </a:lnSpc>
              <a:spcBef>
                <a:spcPts val="0"/>
              </a:spcBef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38100" lvl="2" indent="0">
              <a:lnSpc>
                <a:spcPct val="103333"/>
              </a:lnSpc>
              <a:spcBef>
                <a:spcPts val="0"/>
              </a:spcBef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38100" lvl="3" indent="0">
              <a:lnSpc>
                <a:spcPct val="103333"/>
              </a:lnSpc>
              <a:spcBef>
                <a:spcPts val="0"/>
              </a:spcBef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38100" lvl="4" indent="0">
              <a:lnSpc>
                <a:spcPct val="103333"/>
              </a:lnSpc>
              <a:spcBef>
                <a:spcPts val="0"/>
              </a:spcBef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38100" lvl="5" indent="0">
              <a:lnSpc>
                <a:spcPct val="103333"/>
              </a:lnSpc>
              <a:spcBef>
                <a:spcPts val="0"/>
              </a:spcBef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8100" lvl="6" indent="0">
              <a:lnSpc>
                <a:spcPct val="103333"/>
              </a:lnSpc>
              <a:spcBef>
                <a:spcPts val="0"/>
              </a:spcBef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8100" lvl="7" indent="0">
              <a:lnSpc>
                <a:spcPct val="103333"/>
              </a:lnSpc>
              <a:spcBef>
                <a:spcPts val="0"/>
              </a:spcBef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100" lvl="8" indent="0">
              <a:lnSpc>
                <a:spcPct val="103333"/>
              </a:lnSpc>
              <a:spcBef>
                <a:spcPts val="0"/>
              </a:spcBef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3810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3810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r>
              <a:rPr lang="en-US"/>
              <a:t>/10</a:t>
            </a: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4"/>
          <p:cNvSpPr txBox="1">
            <a:spLocks noGrp="1"/>
          </p:cNvSpPr>
          <p:nvPr>
            <p:ph type="title"/>
          </p:nvPr>
        </p:nvSpPr>
        <p:spPr>
          <a:xfrm>
            <a:off x="1998726" y="193674"/>
            <a:ext cx="5146547" cy="11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4"/>
          <p:cNvSpPr txBox="1">
            <a:spLocks noGrp="1"/>
          </p:cNvSpPr>
          <p:nvPr>
            <p:ph type="ftr" idx="11"/>
          </p:nvPr>
        </p:nvSpPr>
        <p:spPr>
          <a:xfrm>
            <a:off x="535635" y="6454622"/>
            <a:ext cx="676275" cy="178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4"/>
          <p:cNvSpPr txBox="1">
            <a:spLocks noGrp="1"/>
          </p:cNvSpPr>
          <p:nvPr>
            <p:ph type="dt" idx="10"/>
          </p:nvPr>
        </p:nvSpPr>
        <p:spPr>
          <a:xfrm>
            <a:off x="3093211" y="6363182"/>
            <a:ext cx="2461895" cy="178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4"/>
          <p:cNvSpPr txBox="1">
            <a:spLocks noGrp="1"/>
          </p:cNvSpPr>
          <p:nvPr>
            <p:ph type="sldNum" idx="12"/>
          </p:nvPr>
        </p:nvSpPr>
        <p:spPr>
          <a:xfrm>
            <a:off x="8192134" y="6454622"/>
            <a:ext cx="402590" cy="178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38100" lvl="0" indent="0">
              <a:lnSpc>
                <a:spcPct val="103333"/>
              </a:lnSpc>
              <a:spcBef>
                <a:spcPts val="0"/>
              </a:spcBef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8100" lvl="1" indent="0">
              <a:lnSpc>
                <a:spcPct val="103333"/>
              </a:lnSpc>
              <a:spcBef>
                <a:spcPts val="0"/>
              </a:spcBef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38100" lvl="2" indent="0">
              <a:lnSpc>
                <a:spcPct val="103333"/>
              </a:lnSpc>
              <a:spcBef>
                <a:spcPts val="0"/>
              </a:spcBef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38100" lvl="3" indent="0">
              <a:lnSpc>
                <a:spcPct val="103333"/>
              </a:lnSpc>
              <a:spcBef>
                <a:spcPts val="0"/>
              </a:spcBef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38100" lvl="4" indent="0">
              <a:lnSpc>
                <a:spcPct val="103333"/>
              </a:lnSpc>
              <a:spcBef>
                <a:spcPts val="0"/>
              </a:spcBef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38100" lvl="5" indent="0">
              <a:lnSpc>
                <a:spcPct val="103333"/>
              </a:lnSpc>
              <a:spcBef>
                <a:spcPts val="0"/>
              </a:spcBef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8100" lvl="6" indent="0">
              <a:lnSpc>
                <a:spcPct val="103333"/>
              </a:lnSpc>
              <a:spcBef>
                <a:spcPts val="0"/>
              </a:spcBef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8100" lvl="7" indent="0">
              <a:lnSpc>
                <a:spcPct val="103333"/>
              </a:lnSpc>
              <a:spcBef>
                <a:spcPts val="0"/>
              </a:spcBef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100" lvl="8" indent="0">
              <a:lnSpc>
                <a:spcPct val="103333"/>
              </a:lnSpc>
              <a:spcBef>
                <a:spcPts val="0"/>
              </a:spcBef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3810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3810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r>
              <a:rPr lang="en-US"/>
              <a:t>/10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5"/>
          <p:cNvSpPr txBox="1"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5"/>
          <p:cNvSpPr txBox="1">
            <a:spLocks noGrp="1"/>
          </p:cNvSpPr>
          <p:nvPr>
            <p:ph type="subTitle" idx="1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5"/>
          <p:cNvSpPr txBox="1">
            <a:spLocks noGrp="1"/>
          </p:cNvSpPr>
          <p:nvPr>
            <p:ph type="ftr" idx="11"/>
          </p:nvPr>
        </p:nvSpPr>
        <p:spPr>
          <a:xfrm>
            <a:off x="535635" y="6454622"/>
            <a:ext cx="676275" cy="178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5"/>
          <p:cNvSpPr txBox="1">
            <a:spLocks noGrp="1"/>
          </p:cNvSpPr>
          <p:nvPr>
            <p:ph type="dt" idx="10"/>
          </p:nvPr>
        </p:nvSpPr>
        <p:spPr>
          <a:xfrm>
            <a:off x="3093211" y="6363182"/>
            <a:ext cx="2461895" cy="178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5"/>
          <p:cNvSpPr txBox="1">
            <a:spLocks noGrp="1"/>
          </p:cNvSpPr>
          <p:nvPr>
            <p:ph type="sldNum" idx="12"/>
          </p:nvPr>
        </p:nvSpPr>
        <p:spPr>
          <a:xfrm>
            <a:off x="8192134" y="6454622"/>
            <a:ext cx="402590" cy="178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38100" lvl="0" indent="0">
              <a:lnSpc>
                <a:spcPct val="103333"/>
              </a:lnSpc>
              <a:spcBef>
                <a:spcPts val="0"/>
              </a:spcBef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8100" lvl="1" indent="0">
              <a:lnSpc>
                <a:spcPct val="103333"/>
              </a:lnSpc>
              <a:spcBef>
                <a:spcPts val="0"/>
              </a:spcBef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38100" lvl="2" indent="0">
              <a:lnSpc>
                <a:spcPct val="103333"/>
              </a:lnSpc>
              <a:spcBef>
                <a:spcPts val="0"/>
              </a:spcBef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38100" lvl="3" indent="0">
              <a:lnSpc>
                <a:spcPct val="103333"/>
              </a:lnSpc>
              <a:spcBef>
                <a:spcPts val="0"/>
              </a:spcBef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38100" lvl="4" indent="0">
              <a:lnSpc>
                <a:spcPct val="103333"/>
              </a:lnSpc>
              <a:spcBef>
                <a:spcPts val="0"/>
              </a:spcBef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38100" lvl="5" indent="0">
              <a:lnSpc>
                <a:spcPct val="103333"/>
              </a:lnSpc>
              <a:spcBef>
                <a:spcPts val="0"/>
              </a:spcBef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8100" lvl="6" indent="0">
              <a:lnSpc>
                <a:spcPct val="103333"/>
              </a:lnSpc>
              <a:spcBef>
                <a:spcPts val="0"/>
              </a:spcBef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8100" lvl="7" indent="0">
              <a:lnSpc>
                <a:spcPct val="103333"/>
              </a:lnSpc>
              <a:spcBef>
                <a:spcPts val="0"/>
              </a:spcBef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100" lvl="8" indent="0">
              <a:lnSpc>
                <a:spcPct val="103333"/>
              </a:lnSpc>
              <a:spcBef>
                <a:spcPts val="0"/>
              </a:spcBef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3810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3810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r>
              <a:rPr lang="en-US"/>
              <a:t>/10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6"/>
          <p:cNvSpPr txBox="1">
            <a:spLocks noGrp="1"/>
          </p:cNvSpPr>
          <p:nvPr>
            <p:ph type="title"/>
          </p:nvPr>
        </p:nvSpPr>
        <p:spPr>
          <a:xfrm>
            <a:off x="1998726" y="193674"/>
            <a:ext cx="5146547" cy="11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6"/>
          <p:cNvSpPr txBox="1">
            <a:spLocks noGrp="1"/>
          </p:cNvSpPr>
          <p:nvPr>
            <p:ph type="body" idx="1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6"/>
          <p:cNvSpPr txBox="1">
            <a:spLocks noGrp="1"/>
          </p:cNvSpPr>
          <p:nvPr>
            <p:ph type="body" idx="2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6"/>
          <p:cNvSpPr txBox="1">
            <a:spLocks noGrp="1"/>
          </p:cNvSpPr>
          <p:nvPr>
            <p:ph type="ftr" idx="11"/>
          </p:nvPr>
        </p:nvSpPr>
        <p:spPr>
          <a:xfrm>
            <a:off x="535635" y="6454622"/>
            <a:ext cx="676275" cy="178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6"/>
          <p:cNvSpPr txBox="1">
            <a:spLocks noGrp="1"/>
          </p:cNvSpPr>
          <p:nvPr>
            <p:ph type="dt" idx="10"/>
          </p:nvPr>
        </p:nvSpPr>
        <p:spPr>
          <a:xfrm>
            <a:off x="3093211" y="6363182"/>
            <a:ext cx="2461895" cy="178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6"/>
          <p:cNvSpPr txBox="1">
            <a:spLocks noGrp="1"/>
          </p:cNvSpPr>
          <p:nvPr>
            <p:ph type="sldNum" idx="12"/>
          </p:nvPr>
        </p:nvSpPr>
        <p:spPr>
          <a:xfrm>
            <a:off x="8192134" y="6454622"/>
            <a:ext cx="402590" cy="178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38100" lvl="0" indent="0">
              <a:lnSpc>
                <a:spcPct val="103333"/>
              </a:lnSpc>
              <a:spcBef>
                <a:spcPts val="0"/>
              </a:spcBef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8100" lvl="1" indent="0">
              <a:lnSpc>
                <a:spcPct val="103333"/>
              </a:lnSpc>
              <a:spcBef>
                <a:spcPts val="0"/>
              </a:spcBef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38100" lvl="2" indent="0">
              <a:lnSpc>
                <a:spcPct val="103333"/>
              </a:lnSpc>
              <a:spcBef>
                <a:spcPts val="0"/>
              </a:spcBef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38100" lvl="3" indent="0">
              <a:lnSpc>
                <a:spcPct val="103333"/>
              </a:lnSpc>
              <a:spcBef>
                <a:spcPts val="0"/>
              </a:spcBef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38100" lvl="4" indent="0">
              <a:lnSpc>
                <a:spcPct val="103333"/>
              </a:lnSpc>
              <a:spcBef>
                <a:spcPts val="0"/>
              </a:spcBef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38100" lvl="5" indent="0">
              <a:lnSpc>
                <a:spcPct val="103333"/>
              </a:lnSpc>
              <a:spcBef>
                <a:spcPts val="0"/>
              </a:spcBef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8100" lvl="6" indent="0">
              <a:lnSpc>
                <a:spcPct val="103333"/>
              </a:lnSpc>
              <a:spcBef>
                <a:spcPts val="0"/>
              </a:spcBef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8100" lvl="7" indent="0">
              <a:lnSpc>
                <a:spcPct val="103333"/>
              </a:lnSpc>
              <a:spcBef>
                <a:spcPts val="0"/>
              </a:spcBef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100" lvl="8" indent="0">
              <a:lnSpc>
                <a:spcPct val="103333"/>
              </a:lnSpc>
              <a:spcBef>
                <a:spcPts val="0"/>
              </a:spcBef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3810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3810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r>
              <a:rPr lang="en-US"/>
              <a:t>/10</a:t>
            </a: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7"/>
          <p:cNvSpPr txBox="1">
            <a:spLocks noGrp="1"/>
          </p:cNvSpPr>
          <p:nvPr>
            <p:ph type="ftr" idx="11"/>
          </p:nvPr>
        </p:nvSpPr>
        <p:spPr>
          <a:xfrm>
            <a:off x="535635" y="6454622"/>
            <a:ext cx="676275" cy="178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7"/>
          <p:cNvSpPr txBox="1">
            <a:spLocks noGrp="1"/>
          </p:cNvSpPr>
          <p:nvPr>
            <p:ph type="dt" idx="10"/>
          </p:nvPr>
        </p:nvSpPr>
        <p:spPr>
          <a:xfrm>
            <a:off x="3093211" y="6363182"/>
            <a:ext cx="2461895" cy="178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7"/>
          <p:cNvSpPr txBox="1">
            <a:spLocks noGrp="1"/>
          </p:cNvSpPr>
          <p:nvPr>
            <p:ph type="sldNum" idx="12"/>
          </p:nvPr>
        </p:nvSpPr>
        <p:spPr>
          <a:xfrm>
            <a:off x="8192134" y="6454622"/>
            <a:ext cx="402590" cy="178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38100" lvl="0" indent="0">
              <a:lnSpc>
                <a:spcPct val="103333"/>
              </a:lnSpc>
              <a:spcBef>
                <a:spcPts val="0"/>
              </a:spcBef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8100" lvl="1" indent="0">
              <a:lnSpc>
                <a:spcPct val="103333"/>
              </a:lnSpc>
              <a:spcBef>
                <a:spcPts val="0"/>
              </a:spcBef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38100" lvl="2" indent="0">
              <a:lnSpc>
                <a:spcPct val="103333"/>
              </a:lnSpc>
              <a:spcBef>
                <a:spcPts val="0"/>
              </a:spcBef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38100" lvl="3" indent="0">
              <a:lnSpc>
                <a:spcPct val="103333"/>
              </a:lnSpc>
              <a:spcBef>
                <a:spcPts val="0"/>
              </a:spcBef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38100" lvl="4" indent="0">
              <a:lnSpc>
                <a:spcPct val="103333"/>
              </a:lnSpc>
              <a:spcBef>
                <a:spcPts val="0"/>
              </a:spcBef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38100" lvl="5" indent="0">
              <a:lnSpc>
                <a:spcPct val="103333"/>
              </a:lnSpc>
              <a:spcBef>
                <a:spcPts val="0"/>
              </a:spcBef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8100" lvl="6" indent="0">
              <a:lnSpc>
                <a:spcPct val="103333"/>
              </a:lnSpc>
              <a:spcBef>
                <a:spcPts val="0"/>
              </a:spcBef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8100" lvl="7" indent="0">
              <a:lnSpc>
                <a:spcPct val="103333"/>
              </a:lnSpc>
              <a:spcBef>
                <a:spcPts val="0"/>
              </a:spcBef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100" lvl="8" indent="0">
              <a:lnSpc>
                <a:spcPct val="103333"/>
              </a:lnSpc>
              <a:spcBef>
                <a:spcPts val="0"/>
              </a:spcBef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3810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3810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r>
              <a:rPr lang="en-US"/>
              <a:t>/10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11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7452359" y="405384"/>
            <a:ext cx="1225296" cy="856488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11"/>
          <p:cNvSpPr txBox="1">
            <a:spLocks noGrp="1"/>
          </p:cNvSpPr>
          <p:nvPr>
            <p:ph type="title"/>
          </p:nvPr>
        </p:nvSpPr>
        <p:spPr>
          <a:xfrm>
            <a:off x="1998726" y="193674"/>
            <a:ext cx="5146547" cy="11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11"/>
          <p:cNvSpPr txBox="1">
            <a:spLocks noGrp="1"/>
          </p:cNvSpPr>
          <p:nvPr>
            <p:ph type="body" idx="1"/>
          </p:nvPr>
        </p:nvSpPr>
        <p:spPr>
          <a:xfrm>
            <a:off x="992835" y="1616786"/>
            <a:ext cx="7606665" cy="1855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1"/>
          <p:cNvSpPr txBox="1">
            <a:spLocks noGrp="1"/>
          </p:cNvSpPr>
          <p:nvPr>
            <p:ph type="ftr" idx="11"/>
          </p:nvPr>
        </p:nvSpPr>
        <p:spPr>
          <a:xfrm>
            <a:off x="535635" y="6454622"/>
            <a:ext cx="676275" cy="178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4" name="Google Shape;14;p11"/>
          <p:cNvSpPr txBox="1">
            <a:spLocks noGrp="1"/>
          </p:cNvSpPr>
          <p:nvPr>
            <p:ph type="dt" idx="10"/>
          </p:nvPr>
        </p:nvSpPr>
        <p:spPr>
          <a:xfrm>
            <a:off x="3093211" y="6363182"/>
            <a:ext cx="2461895" cy="178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5" name="Google Shape;15;p11"/>
          <p:cNvSpPr txBox="1">
            <a:spLocks noGrp="1"/>
          </p:cNvSpPr>
          <p:nvPr>
            <p:ph type="sldNum" idx="12"/>
          </p:nvPr>
        </p:nvSpPr>
        <p:spPr>
          <a:xfrm>
            <a:off x="8192134" y="6454622"/>
            <a:ext cx="402590" cy="178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38100" lvl="0" indent="0">
              <a:lnSpc>
                <a:spcPct val="103333"/>
              </a:lnSpc>
              <a:spcBef>
                <a:spcPts val="0"/>
              </a:spcBef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8100" lvl="1" indent="0">
              <a:lnSpc>
                <a:spcPct val="103333"/>
              </a:lnSpc>
              <a:spcBef>
                <a:spcPts val="0"/>
              </a:spcBef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38100" lvl="2" indent="0">
              <a:lnSpc>
                <a:spcPct val="103333"/>
              </a:lnSpc>
              <a:spcBef>
                <a:spcPts val="0"/>
              </a:spcBef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38100" lvl="3" indent="0">
              <a:lnSpc>
                <a:spcPct val="103333"/>
              </a:lnSpc>
              <a:spcBef>
                <a:spcPts val="0"/>
              </a:spcBef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38100" lvl="4" indent="0">
              <a:lnSpc>
                <a:spcPct val="103333"/>
              </a:lnSpc>
              <a:spcBef>
                <a:spcPts val="0"/>
              </a:spcBef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38100" lvl="5" indent="0">
              <a:lnSpc>
                <a:spcPct val="103333"/>
              </a:lnSpc>
              <a:spcBef>
                <a:spcPts val="0"/>
              </a:spcBef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8100" lvl="6" indent="0">
              <a:lnSpc>
                <a:spcPct val="103333"/>
              </a:lnSpc>
              <a:spcBef>
                <a:spcPts val="0"/>
              </a:spcBef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8100" lvl="7" indent="0">
              <a:lnSpc>
                <a:spcPct val="103333"/>
              </a:lnSpc>
              <a:spcBef>
                <a:spcPts val="0"/>
              </a:spcBef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100" lvl="8" indent="0">
              <a:lnSpc>
                <a:spcPct val="103333"/>
              </a:lnSpc>
              <a:spcBef>
                <a:spcPts val="0"/>
              </a:spcBef>
              <a:buNone/>
              <a:defRPr sz="1200" b="0" i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3810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3810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r>
              <a:rPr lang="en-US"/>
              <a:t>/10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"/>
          <p:cNvSpPr txBox="1">
            <a:spLocks noGrp="1"/>
          </p:cNvSpPr>
          <p:nvPr>
            <p:ph type="ctrTitle"/>
          </p:nvPr>
        </p:nvSpPr>
        <p:spPr>
          <a:xfrm>
            <a:off x="685800" y="388378"/>
            <a:ext cx="7112833" cy="986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>
                <a:latin typeface="Times New Roman"/>
                <a:ea typeface="Times New Roman"/>
                <a:cs typeface="Times New Roman"/>
                <a:sym typeface="Times New Roman"/>
              </a:rPr>
              <a:t>  SNS College of Technology</a:t>
            </a:r>
            <a:br>
              <a:rPr lang="en-US" b="1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(An Autonomous Institutions)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5" name="Google Shape;55;p1"/>
          <p:cNvSpPr txBox="1">
            <a:spLocks noGrp="1"/>
          </p:cNvSpPr>
          <p:nvPr>
            <p:ph type="subTitle" idx="1"/>
          </p:nvPr>
        </p:nvSpPr>
        <p:spPr>
          <a:xfrm>
            <a:off x="914400" y="1776139"/>
            <a:ext cx="7592518" cy="33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50"/>
              <a:buFont typeface="Times New Roman"/>
              <a:buNone/>
            </a:pPr>
            <a:r>
              <a:rPr lang="en-US" sz="2250" dirty="0">
                <a:latin typeface="Times New Roman"/>
                <a:ea typeface="Times New Roman"/>
                <a:cs typeface="Times New Roman"/>
                <a:sym typeface="Times New Roman"/>
              </a:rPr>
              <a:t>Department of </a:t>
            </a:r>
            <a:r>
              <a:rPr lang="en-US" sz="2250" dirty="0" smtClean="0"/>
              <a:t>CSE-IOT</a:t>
            </a:r>
            <a:endParaRPr/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50"/>
              <a:buFont typeface="Times New Roman"/>
              <a:buNone/>
            </a:pPr>
            <a:r>
              <a:rPr lang="en-US" sz="2550" dirty="0">
                <a:latin typeface="Times New Roman"/>
                <a:ea typeface="Times New Roman"/>
                <a:cs typeface="Times New Roman"/>
                <a:sym typeface="Times New Roman"/>
              </a:rPr>
              <a:t>23CSB201-Object Oriented Programming</a:t>
            </a:r>
            <a:endParaRPr/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Times New Roman"/>
              <a:buNone/>
            </a:pPr>
            <a:r>
              <a:rPr lang="en-US" sz="3000" b="1" dirty="0">
                <a:latin typeface="Times New Roman"/>
                <a:ea typeface="Times New Roman"/>
                <a:cs typeface="Times New Roman"/>
                <a:sym typeface="Times New Roman"/>
              </a:rPr>
              <a:t>Topic: Packages</a:t>
            </a:r>
            <a:endParaRPr/>
          </a:p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r"/>
            <a:r>
              <a:rPr lang="en-US" dirty="0" smtClean="0"/>
              <a:t>Dr .</a:t>
            </a:r>
            <a:r>
              <a:rPr lang="en-US" dirty="0" err="1" smtClean="0"/>
              <a:t>K.Sangeetha</a:t>
            </a:r>
            <a:r>
              <a:rPr lang="en-US" dirty="0" smtClean="0"/>
              <a:t>  </a:t>
            </a:r>
            <a:endParaRPr/>
          </a:p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lang="en-US" dirty="0">
                <a:latin typeface="Times New Roman"/>
                <a:ea typeface="Times New Roman"/>
                <a:cs typeface="Times New Roman"/>
                <a:sym typeface="Times New Roman"/>
              </a:rPr>
              <a:t>Assistant Professor</a:t>
            </a:r>
            <a:br>
              <a:rPr lang="en-US" dirty="0">
                <a:latin typeface="Times New Roman"/>
                <a:ea typeface="Times New Roman"/>
                <a:cs typeface="Times New Roman"/>
                <a:sym typeface="Times New Roman"/>
              </a:rPr>
            </a:b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6" name="Google Shape;56;p1"/>
          <p:cNvSpPr txBox="1">
            <a:spLocks noGrp="1"/>
          </p:cNvSpPr>
          <p:nvPr>
            <p:ph type="dt" idx="10"/>
          </p:nvPr>
        </p:nvSpPr>
        <p:spPr>
          <a:xfrm>
            <a:off x="1593925" y="6530000"/>
            <a:ext cx="7112700" cy="1846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-US" dirty="0"/>
              <a:t>UNIT-3/ SUPER &amp; SUB CLASS/ 23CSB201 OBJECT ORIENTED </a:t>
            </a:r>
            <a:r>
              <a:rPr lang="en-US" dirty="0" smtClean="0"/>
              <a:t>PROGRAMMING/Dr .</a:t>
            </a:r>
            <a:r>
              <a:rPr lang="en-US" dirty="0" err="1" smtClean="0"/>
              <a:t>K.Sangeetha</a:t>
            </a:r>
            <a:r>
              <a:rPr lang="en-US" dirty="0" smtClean="0"/>
              <a:t>  </a:t>
            </a:r>
            <a:r>
              <a:rPr lang="en-US" dirty="0" smtClean="0"/>
              <a:t> </a:t>
            </a:r>
            <a:r>
              <a:rPr lang="en-US" dirty="0"/>
              <a:t>/SNSCT</a:t>
            </a:r>
            <a:endParaRPr/>
          </a:p>
        </p:txBody>
      </p:sp>
      <p:sp>
        <p:nvSpPr>
          <p:cNvPr id="57" name="Google Shape;57;p1"/>
          <p:cNvSpPr txBox="1">
            <a:spLocks noGrp="1"/>
          </p:cNvSpPr>
          <p:nvPr>
            <p:ph type="ftr" idx="11"/>
          </p:nvPr>
        </p:nvSpPr>
        <p:spPr>
          <a:xfrm>
            <a:off x="535635" y="6454622"/>
            <a:ext cx="676275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11/1/2025</a:t>
            </a:r>
            <a:endParaRPr/>
          </a:p>
        </p:txBody>
      </p:sp>
      <p:sp>
        <p:nvSpPr>
          <p:cNvPr id="58" name="Google Shape;58;p1"/>
          <p:cNvSpPr txBox="1">
            <a:spLocks noGrp="1"/>
          </p:cNvSpPr>
          <p:nvPr>
            <p:ph type="sldNum" idx="12"/>
          </p:nvPr>
        </p:nvSpPr>
        <p:spPr>
          <a:xfrm>
            <a:off x="8192134" y="6454622"/>
            <a:ext cx="402600" cy="1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38100" lvl="0" indent="-3810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38100" lvl="0" indent="-38100" algn="l" rtl="0">
                <a:spcBef>
                  <a:spcPts val="0"/>
                </a:spcBef>
                <a:spcAft>
                  <a:spcPts val="0"/>
                </a:spcAft>
                <a:buNone/>
              </a:pPr>
              <a:t>1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0"/>
          <p:cNvSpPr txBox="1">
            <a:spLocks noGrp="1"/>
          </p:cNvSpPr>
          <p:nvPr>
            <p:ph type="title"/>
          </p:nvPr>
        </p:nvSpPr>
        <p:spPr>
          <a:xfrm>
            <a:off x="1998726" y="193674"/>
            <a:ext cx="5146547" cy="11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30525" rIns="0" bIns="0" anchor="t" anchorCtr="0">
            <a:spAutoFit/>
          </a:bodyPr>
          <a:lstStyle/>
          <a:p>
            <a:pPr marL="139065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References</a:t>
            </a:r>
            <a:endParaRPr/>
          </a:p>
        </p:txBody>
      </p:sp>
      <p:sp>
        <p:nvSpPr>
          <p:cNvPr id="139" name="Google Shape;139;p10"/>
          <p:cNvSpPr txBox="1">
            <a:spLocks noGrp="1"/>
          </p:cNvSpPr>
          <p:nvPr>
            <p:ph type="dt" idx="10"/>
          </p:nvPr>
        </p:nvSpPr>
        <p:spPr>
          <a:xfrm>
            <a:off x="3093211" y="6363182"/>
            <a:ext cx="3406063" cy="19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lvl="0">
              <a:lnSpc>
                <a:spcPct val="103333"/>
              </a:lnSpc>
            </a:pPr>
            <a:r>
              <a:rPr lang="en-US" dirty="0" smtClean="0"/>
              <a:t>OOPS/Packages/Dr .</a:t>
            </a:r>
            <a:r>
              <a:rPr lang="en-US" dirty="0" err="1" smtClean="0"/>
              <a:t>K.Sangeetha</a:t>
            </a:r>
            <a:r>
              <a:rPr lang="en-US" dirty="0" smtClean="0"/>
              <a:t> SNSCT</a:t>
            </a:r>
            <a:endParaRPr/>
          </a:p>
        </p:txBody>
      </p:sp>
      <p:sp>
        <p:nvSpPr>
          <p:cNvPr id="140" name="Google Shape;140;p10"/>
          <p:cNvSpPr txBox="1">
            <a:spLocks noGrp="1"/>
          </p:cNvSpPr>
          <p:nvPr>
            <p:ph type="ftr" idx="11"/>
          </p:nvPr>
        </p:nvSpPr>
        <p:spPr>
          <a:xfrm>
            <a:off x="535635" y="6454622"/>
            <a:ext cx="676275" cy="178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lvl="0" indent="0" algn="l" rtl="0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11/1/2025</a:t>
            </a:r>
            <a:endParaRPr/>
          </a:p>
        </p:txBody>
      </p:sp>
      <p:sp>
        <p:nvSpPr>
          <p:cNvPr id="141" name="Google Shape;141;p10"/>
          <p:cNvSpPr txBox="1">
            <a:spLocks noGrp="1"/>
          </p:cNvSpPr>
          <p:nvPr>
            <p:ph type="sldNum" idx="12"/>
          </p:nvPr>
        </p:nvSpPr>
        <p:spPr>
          <a:xfrm>
            <a:off x="8192134" y="6454622"/>
            <a:ext cx="402590" cy="178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38100" lvl="0" indent="0" algn="l" rtl="0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38100" lvl="0" indent="0" algn="l" rtl="0">
                <a:lnSpc>
                  <a:spcPct val="103333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t>10</a:t>
            </a:fld>
            <a:r>
              <a:rPr lang="en-US"/>
              <a:t>/10</a:t>
            </a:r>
            <a:endParaRPr/>
          </a:p>
        </p:txBody>
      </p:sp>
      <p:sp>
        <p:nvSpPr>
          <p:cNvPr id="142" name="Google Shape;142;p10"/>
          <p:cNvSpPr txBox="1">
            <a:spLocks noGrp="1"/>
          </p:cNvSpPr>
          <p:nvPr>
            <p:ph type="body" idx="1"/>
          </p:nvPr>
        </p:nvSpPr>
        <p:spPr>
          <a:xfrm>
            <a:off x="992835" y="1616786"/>
            <a:ext cx="7606665" cy="1855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396875" lvl="0" indent="-3841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AutoNum type="arabicPeriod"/>
            </a:pPr>
            <a:r>
              <a:rPr lang="en-US"/>
              <a:t>Herbert	Schildt,	“Java:	The	Complete	Reference”,	11th</a:t>
            </a:r>
            <a:endParaRPr/>
          </a:p>
          <a:p>
            <a:pPr marL="12700" marR="4134485" lvl="0" indent="0" algn="l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None/>
            </a:pPr>
            <a:r>
              <a:rPr lang="en-US"/>
              <a:t>Edition, McGraw Hill Education, New Delhi, 2019</a:t>
            </a:r>
            <a:endParaRPr/>
          </a:p>
          <a:p>
            <a:pPr marL="341630" marR="27305" lvl="0" indent="-32893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AutoNum type="arabicPeriod" startAt="2"/>
            </a:pPr>
            <a:r>
              <a:rPr lang="en-US"/>
              <a:t>Cay S. Horstmann, “Core Java Fundamentals”, Volume 1, 11th Edition, Prentice Hall, 2018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"/>
          <p:cNvSpPr txBox="1">
            <a:spLocks noGrp="1"/>
          </p:cNvSpPr>
          <p:nvPr>
            <p:ph type="title"/>
          </p:nvPr>
        </p:nvSpPr>
        <p:spPr>
          <a:xfrm>
            <a:off x="1998726" y="193674"/>
            <a:ext cx="5146547" cy="11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72400" rIns="0" bIns="0" anchor="t" anchorCtr="0">
            <a:spAutoFit/>
          </a:bodyPr>
          <a:lstStyle/>
          <a:p>
            <a:pPr marL="157353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Packages</a:t>
            </a:r>
            <a:endParaRPr/>
          </a:p>
        </p:txBody>
      </p:sp>
      <p:pic>
        <p:nvPicPr>
          <p:cNvPr id="64" name="Google Shape;64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486400" y="2057400"/>
            <a:ext cx="3124200" cy="4038600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2"/>
          <p:cNvSpPr txBox="1"/>
          <p:nvPr/>
        </p:nvSpPr>
        <p:spPr>
          <a:xfrm>
            <a:off x="992835" y="1539697"/>
            <a:ext cx="4754245" cy="4213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2717165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i="1">
                <a:solidFill>
                  <a:srgbClr val="BE0000"/>
                </a:solidFill>
                <a:latin typeface="Cambria"/>
                <a:ea typeface="Cambria"/>
                <a:cs typeface="Cambria"/>
                <a:sym typeface="Cambria"/>
              </a:rPr>
              <a:t>DT-Empathize</a:t>
            </a:r>
            <a:endParaRPr sz="2500">
              <a:latin typeface="Cambria"/>
              <a:ea typeface="Cambria"/>
              <a:cs typeface="Cambria"/>
              <a:sym typeface="Cambria"/>
            </a:endParaRPr>
          </a:p>
          <a:p>
            <a:pPr marL="0" lvl="0" indent="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None/>
            </a:pPr>
            <a:endParaRPr sz="2500">
              <a:latin typeface="Cambria"/>
              <a:ea typeface="Cambria"/>
              <a:cs typeface="Cambria"/>
              <a:sym typeface="Cambria"/>
            </a:endParaRPr>
          </a:p>
          <a:p>
            <a:pPr marL="12700" marR="866775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Developers  often  struggle to     organize     large codebases     efficiently, highlighting  the  need  for Java  Packages  to  group related classes like folders in a file system for better maintenance and reuse.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6" name="Google Shape;66;p2"/>
          <p:cNvSpPr txBox="1">
            <a:spLocks noGrp="1"/>
          </p:cNvSpPr>
          <p:nvPr>
            <p:ph type="dt" idx="10"/>
          </p:nvPr>
        </p:nvSpPr>
        <p:spPr>
          <a:xfrm>
            <a:off x="1639953" y="6363175"/>
            <a:ext cx="6395700" cy="1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lvl="0"/>
            <a:r>
              <a:rPr lang="en-US" dirty="0"/>
              <a:t>UNIT-3/ PACKAGES/ 23CSB201 OBJECT ORIENTED </a:t>
            </a:r>
            <a:r>
              <a:rPr lang="en-US" dirty="0" smtClean="0"/>
              <a:t>PROGRAMMING/Dr .</a:t>
            </a:r>
            <a:r>
              <a:rPr lang="en-US" dirty="0" err="1" smtClean="0"/>
              <a:t>K.Sangeetha</a:t>
            </a:r>
            <a:r>
              <a:rPr lang="en-US" dirty="0" smtClean="0"/>
              <a:t> /</a:t>
            </a:r>
            <a:r>
              <a:rPr lang="en-US" dirty="0"/>
              <a:t>SNSCT</a:t>
            </a:r>
            <a:endParaRPr/>
          </a:p>
        </p:txBody>
      </p:sp>
      <p:sp>
        <p:nvSpPr>
          <p:cNvPr id="67" name="Google Shape;67;p2"/>
          <p:cNvSpPr txBox="1">
            <a:spLocks noGrp="1"/>
          </p:cNvSpPr>
          <p:nvPr>
            <p:ph type="ftr" idx="11"/>
          </p:nvPr>
        </p:nvSpPr>
        <p:spPr>
          <a:xfrm>
            <a:off x="535635" y="6454622"/>
            <a:ext cx="676275" cy="178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lvl="0" indent="0" algn="l" rtl="0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11/1/2025</a:t>
            </a:r>
            <a:endParaRPr/>
          </a:p>
        </p:txBody>
      </p:sp>
      <p:sp>
        <p:nvSpPr>
          <p:cNvPr id="68" name="Google Shape;68;p2"/>
          <p:cNvSpPr txBox="1">
            <a:spLocks noGrp="1"/>
          </p:cNvSpPr>
          <p:nvPr>
            <p:ph type="sldNum" idx="12"/>
          </p:nvPr>
        </p:nvSpPr>
        <p:spPr>
          <a:xfrm>
            <a:off x="8192134" y="6454622"/>
            <a:ext cx="402590" cy="178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38100" lvl="0" indent="0" algn="l" rtl="0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38100" lvl="0" indent="0" algn="l" rtl="0">
                <a:lnSpc>
                  <a:spcPct val="103333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t>2</a:t>
            </a:fld>
            <a:r>
              <a:rPr lang="en-US"/>
              <a:t>/10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"/>
          <p:cNvSpPr txBox="1">
            <a:spLocks noGrp="1"/>
          </p:cNvSpPr>
          <p:nvPr>
            <p:ph type="title"/>
          </p:nvPr>
        </p:nvSpPr>
        <p:spPr>
          <a:xfrm>
            <a:off x="1998726" y="193674"/>
            <a:ext cx="5146547" cy="11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387275" rIns="0" bIns="0" anchor="t" anchorCtr="0">
            <a:spAutoFit/>
          </a:bodyPr>
          <a:lstStyle/>
          <a:p>
            <a:pPr marL="1191895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</a:t>
            </a:r>
            <a:endParaRPr/>
          </a:p>
        </p:txBody>
      </p:sp>
      <p:pic>
        <p:nvPicPr>
          <p:cNvPr id="74" name="Google Shape;74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09600" y="1447800"/>
            <a:ext cx="7848600" cy="4572000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3"/>
          <p:cNvSpPr txBox="1">
            <a:spLocks noGrp="1"/>
          </p:cNvSpPr>
          <p:nvPr>
            <p:ph type="dt" idx="10"/>
          </p:nvPr>
        </p:nvSpPr>
        <p:spPr>
          <a:xfrm>
            <a:off x="1346079" y="6451438"/>
            <a:ext cx="6585300" cy="1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en-US" dirty="0"/>
              <a:t>NIT-3/ PACKAGES/ 23CSB201 OBJECT ORIENTED </a:t>
            </a:r>
            <a:r>
              <a:rPr lang="en-US" dirty="0" smtClean="0"/>
              <a:t>PROGRAMMING/Dr .</a:t>
            </a:r>
            <a:r>
              <a:rPr lang="en-US" dirty="0" err="1" smtClean="0"/>
              <a:t>K.Sangeetha</a:t>
            </a:r>
            <a:r>
              <a:rPr lang="en-US" dirty="0" smtClean="0"/>
              <a:t>  </a:t>
            </a:r>
            <a:r>
              <a:rPr lang="en-US" dirty="0"/>
              <a:t>/SNSCT</a:t>
            </a:r>
            <a:endParaRPr/>
          </a:p>
        </p:txBody>
      </p:sp>
      <p:sp>
        <p:nvSpPr>
          <p:cNvPr id="76" name="Google Shape;76;p3"/>
          <p:cNvSpPr txBox="1">
            <a:spLocks noGrp="1"/>
          </p:cNvSpPr>
          <p:nvPr>
            <p:ph type="ftr" idx="11"/>
          </p:nvPr>
        </p:nvSpPr>
        <p:spPr>
          <a:xfrm>
            <a:off x="535635" y="6454622"/>
            <a:ext cx="676275" cy="178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lvl="0" indent="0" algn="l" rtl="0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11/1/2025</a:t>
            </a:r>
            <a:endParaRPr/>
          </a:p>
        </p:txBody>
      </p:sp>
      <p:sp>
        <p:nvSpPr>
          <p:cNvPr id="77" name="Google Shape;77;p3"/>
          <p:cNvSpPr txBox="1">
            <a:spLocks noGrp="1"/>
          </p:cNvSpPr>
          <p:nvPr>
            <p:ph type="sldNum" idx="12"/>
          </p:nvPr>
        </p:nvSpPr>
        <p:spPr>
          <a:xfrm>
            <a:off x="8192134" y="6454622"/>
            <a:ext cx="402590" cy="178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38100" lvl="0" indent="0" algn="l" rtl="0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38100" lvl="0" indent="0" algn="l" rtl="0">
                <a:lnSpc>
                  <a:spcPct val="103333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t>3</a:t>
            </a:fld>
            <a:r>
              <a:rPr lang="en-US"/>
              <a:t>/10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4"/>
          <p:cNvSpPr txBox="1">
            <a:spLocks noGrp="1"/>
          </p:cNvSpPr>
          <p:nvPr>
            <p:ph type="title"/>
          </p:nvPr>
        </p:nvSpPr>
        <p:spPr>
          <a:xfrm>
            <a:off x="1998726" y="193674"/>
            <a:ext cx="5146547" cy="11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387275" rIns="0" bIns="0" anchor="t" anchorCtr="0">
            <a:spAutoFit/>
          </a:bodyPr>
          <a:lstStyle/>
          <a:p>
            <a:pPr marL="1069975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Key Concepts</a:t>
            </a:r>
            <a:endParaRPr/>
          </a:p>
        </p:txBody>
      </p:sp>
      <p:pic>
        <p:nvPicPr>
          <p:cNvPr id="83" name="Google Shape;83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676400" y="1676400"/>
            <a:ext cx="5943600" cy="4401312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Google Shape;84;p4"/>
          <p:cNvSpPr txBox="1">
            <a:spLocks noGrp="1"/>
          </p:cNvSpPr>
          <p:nvPr>
            <p:ph type="dt" idx="10"/>
          </p:nvPr>
        </p:nvSpPr>
        <p:spPr>
          <a:xfrm>
            <a:off x="1840829" y="6460275"/>
            <a:ext cx="6753900" cy="1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en-US" dirty="0"/>
              <a:t>NIT-3/ PACKAGES/ 23CSB201 OBJECT ORIENTED </a:t>
            </a:r>
            <a:r>
              <a:rPr lang="en-US" dirty="0" smtClean="0"/>
              <a:t>PROGRAMMING/Dr .</a:t>
            </a:r>
            <a:r>
              <a:rPr lang="en-US" dirty="0" err="1" smtClean="0"/>
              <a:t>K.Sangeetha</a:t>
            </a:r>
            <a:r>
              <a:rPr lang="en-US" dirty="0" smtClean="0"/>
              <a:t>  </a:t>
            </a:r>
            <a:r>
              <a:rPr lang="en-US" dirty="0"/>
              <a:t>/SNSCT</a:t>
            </a:r>
            <a:endParaRPr/>
          </a:p>
        </p:txBody>
      </p:sp>
      <p:sp>
        <p:nvSpPr>
          <p:cNvPr id="85" name="Google Shape;85;p4"/>
          <p:cNvSpPr txBox="1">
            <a:spLocks noGrp="1"/>
          </p:cNvSpPr>
          <p:nvPr>
            <p:ph type="ftr" idx="11"/>
          </p:nvPr>
        </p:nvSpPr>
        <p:spPr>
          <a:xfrm>
            <a:off x="535635" y="6454622"/>
            <a:ext cx="676275" cy="178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lvl="0" indent="0" algn="l" rtl="0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11/1/2025</a:t>
            </a:r>
            <a:endParaRPr/>
          </a:p>
        </p:txBody>
      </p:sp>
      <p:sp>
        <p:nvSpPr>
          <p:cNvPr id="86" name="Google Shape;86;p4"/>
          <p:cNvSpPr txBox="1">
            <a:spLocks noGrp="1"/>
          </p:cNvSpPr>
          <p:nvPr>
            <p:ph type="sldNum" idx="12"/>
          </p:nvPr>
        </p:nvSpPr>
        <p:spPr>
          <a:xfrm>
            <a:off x="8192134" y="6454622"/>
            <a:ext cx="402590" cy="178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38100" lvl="0" indent="0" algn="l" rtl="0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38100" lvl="0" indent="0" algn="l" rtl="0">
                <a:lnSpc>
                  <a:spcPct val="103333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t>4</a:t>
            </a:fld>
            <a:r>
              <a:rPr lang="en-US"/>
              <a:t>/10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5"/>
          <p:cNvSpPr txBox="1">
            <a:spLocks noGrp="1"/>
          </p:cNvSpPr>
          <p:nvPr>
            <p:ph type="title"/>
          </p:nvPr>
        </p:nvSpPr>
        <p:spPr>
          <a:xfrm>
            <a:off x="1998726" y="193674"/>
            <a:ext cx="5146547" cy="11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38727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Types of Java Packages</a:t>
            </a:r>
            <a:endParaRPr/>
          </a:p>
        </p:txBody>
      </p:sp>
      <p:sp>
        <p:nvSpPr>
          <p:cNvPr id="92" name="Google Shape;92;p5"/>
          <p:cNvSpPr txBox="1"/>
          <p:nvPr/>
        </p:nvSpPr>
        <p:spPr>
          <a:xfrm>
            <a:off x="535635" y="1611630"/>
            <a:ext cx="3237230" cy="14878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1425" rIns="0" bIns="0" anchor="t" anchorCtr="0">
            <a:spAutoFit/>
          </a:bodyPr>
          <a:lstStyle/>
          <a:p>
            <a:pPr marL="353695" lvl="0" indent="-34099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Font typeface="Arial"/>
              <a:buChar char="•"/>
            </a:pPr>
            <a:r>
              <a:rPr lang="en-US" sz="3200">
                <a:latin typeface="Times New Roman"/>
                <a:ea typeface="Times New Roman"/>
                <a:cs typeface="Times New Roman"/>
                <a:sym typeface="Times New Roman"/>
              </a:rPr>
              <a:t>Built-in Packages</a:t>
            </a:r>
            <a:endParaRPr sz="3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56870" marR="766445" lvl="0" indent="-34480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Font typeface="Arial"/>
              <a:buChar char="•"/>
            </a:pPr>
            <a:r>
              <a:rPr lang="en-US" sz="3200">
                <a:latin typeface="Times New Roman"/>
                <a:ea typeface="Times New Roman"/>
                <a:cs typeface="Times New Roman"/>
                <a:sym typeface="Times New Roman"/>
              </a:rPr>
              <a:t>User-defined Packages</a:t>
            </a:r>
            <a:endParaRPr sz="3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93" name="Google Shape;93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62400" y="1524000"/>
            <a:ext cx="4800600" cy="4114800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5"/>
          <p:cNvSpPr txBox="1">
            <a:spLocks noGrp="1"/>
          </p:cNvSpPr>
          <p:nvPr>
            <p:ph type="ftr" idx="11"/>
          </p:nvPr>
        </p:nvSpPr>
        <p:spPr>
          <a:xfrm>
            <a:off x="535635" y="6454622"/>
            <a:ext cx="676275" cy="178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lvl="0" indent="0" algn="l" rtl="0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11/1/2025</a:t>
            </a:r>
            <a:endParaRPr/>
          </a:p>
        </p:txBody>
      </p:sp>
      <p:sp>
        <p:nvSpPr>
          <p:cNvPr id="95" name="Google Shape;95;p5"/>
          <p:cNvSpPr txBox="1">
            <a:spLocks noGrp="1"/>
          </p:cNvSpPr>
          <p:nvPr>
            <p:ph type="sldNum" idx="12"/>
          </p:nvPr>
        </p:nvSpPr>
        <p:spPr>
          <a:xfrm>
            <a:off x="8192134" y="6454622"/>
            <a:ext cx="402590" cy="178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38100" lvl="0" indent="0" algn="l" rtl="0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38100" lvl="0" indent="0" algn="l" rtl="0">
                <a:lnSpc>
                  <a:spcPct val="103333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t>5</a:t>
            </a:fld>
            <a:r>
              <a:rPr lang="en-US"/>
              <a:t>/10</a:t>
            </a:r>
            <a:endParaRPr/>
          </a:p>
        </p:txBody>
      </p:sp>
      <p:sp>
        <p:nvSpPr>
          <p:cNvPr id="96" name="Google Shape;96;p5"/>
          <p:cNvSpPr txBox="1"/>
          <p:nvPr/>
        </p:nvSpPr>
        <p:spPr>
          <a:xfrm>
            <a:off x="1686922" y="6359188"/>
            <a:ext cx="6907800" cy="369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/>
            <a:r>
              <a:rPr lang="en-US" sz="1200" dirty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rPr>
              <a:t>NIT-3/ PACKAGES/ 23CSB201 OBJECT ORIENTED </a:t>
            </a:r>
            <a:r>
              <a:rPr lang="en-US" sz="1200" dirty="0" smtClean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rPr>
              <a:t>PROGRAMMING/</a:t>
            </a:r>
            <a:r>
              <a:rPr lang="en-US" sz="1200" dirty="0" smtClean="0"/>
              <a:t>Dr .</a:t>
            </a:r>
            <a:r>
              <a:rPr lang="en-US" sz="1200" dirty="0" err="1" smtClean="0"/>
              <a:t>K.Sangeetha</a:t>
            </a:r>
            <a:r>
              <a:rPr lang="en-US" sz="1200" dirty="0" smtClean="0"/>
              <a:t> </a:t>
            </a:r>
            <a:r>
              <a:rPr lang="en-US" sz="1200" dirty="0" smtClean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en-US" sz="1200" dirty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rPr>
              <a:t>IT /SNSCT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6"/>
          <p:cNvSpPr txBox="1">
            <a:spLocks noGrp="1"/>
          </p:cNvSpPr>
          <p:nvPr>
            <p:ph type="title"/>
          </p:nvPr>
        </p:nvSpPr>
        <p:spPr>
          <a:xfrm>
            <a:off x="1998726" y="193674"/>
            <a:ext cx="5146547" cy="11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387275" rIns="0" bIns="0" anchor="t" anchorCtr="0">
            <a:spAutoFit/>
          </a:bodyPr>
          <a:lstStyle/>
          <a:p>
            <a:pPr marL="1616075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Example</a:t>
            </a:r>
            <a:endParaRPr/>
          </a:p>
        </p:txBody>
      </p:sp>
      <p:sp>
        <p:nvSpPr>
          <p:cNvPr id="102" name="Google Shape;102;p6"/>
          <p:cNvSpPr txBox="1"/>
          <p:nvPr/>
        </p:nvSpPr>
        <p:spPr>
          <a:xfrm>
            <a:off x="535635" y="1616786"/>
            <a:ext cx="3922395" cy="3684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package mypack;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2700" lvl="0" indent="0" algn="l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class MyPackageClass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{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56870" marR="5080" lvl="0" indent="-26860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public static void main(String[] args)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2700" lvl="0" indent="0" algn="l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{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56870" marR="80645" lvl="0" indent="-26860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System.out.println("This is my package!");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2700" lvl="0" indent="0" algn="l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}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}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03" name="Google Shape;103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181600" y="1524000"/>
            <a:ext cx="3505200" cy="39624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6"/>
          <p:cNvSpPr txBox="1">
            <a:spLocks noGrp="1"/>
          </p:cNvSpPr>
          <p:nvPr>
            <p:ph type="ftr" idx="11"/>
          </p:nvPr>
        </p:nvSpPr>
        <p:spPr>
          <a:xfrm>
            <a:off x="535635" y="6454622"/>
            <a:ext cx="676275" cy="178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lvl="0" indent="0" algn="l" rtl="0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11/1/2025</a:t>
            </a:r>
            <a:endParaRPr/>
          </a:p>
        </p:txBody>
      </p:sp>
      <p:sp>
        <p:nvSpPr>
          <p:cNvPr id="105" name="Google Shape;105;p6"/>
          <p:cNvSpPr txBox="1">
            <a:spLocks noGrp="1"/>
          </p:cNvSpPr>
          <p:nvPr>
            <p:ph type="sldNum" idx="12"/>
          </p:nvPr>
        </p:nvSpPr>
        <p:spPr>
          <a:xfrm>
            <a:off x="8192134" y="6454622"/>
            <a:ext cx="402590" cy="178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38100" lvl="0" indent="0" algn="l" rtl="0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38100" lvl="0" indent="0" algn="l" rtl="0">
                <a:lnSpc>
                  <a:spcPct val="103333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t>6</a:t>
            </a:fld>
            <a:r>
              <a:rPr lang="en-US"/>
              <a:t>/10</a:t>
            </a:r>
            <a:endParaRPr/>
          </a:p>
        </p:txBody>
      </p:sp>
      <p:sp>
        <p:nvSpPr>
          <p:cNvPr id="106" name="Google Shape;106;p6"/>
          <p:cNvSpPr txBox="1"/>
          <p:nvPr/>
        </p:nvSpPr>
        <p:spPr>
          <a:xfrm>
            <a:off x="1860825" y="6359188"/>
            <a:ext cx="9144000" cy="369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/>
            <a:r>
              <a:rPr lang="en-US" sz="1200" dirty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rPr>
              <a:t>NIT-3/ PACKAGES/ 23CSB201 OBJECT ORIENTED </a:t>
            </a:r>
            <a:r>
              <a:rPr lang="en-US" sz="1200" dirty="0" smtClean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rPr>
              <a:t>PROGRAMMING/</a:t>
            </a:r>
            <a:r>
              <a:rPr lang="en-US" sz="1200" dirty="0" smtClean="0"/>
              <a:t>Dr .</a:t>
            </a:r>
            <a:r>
              <a:rPr lang="en-US" sz="1200" dirty="0" err="1" smtClean="0"/>
              <a:t>K.Sangeetha</a:t>
            </a:r>
            <a:r>
              <a:rPr lang="en-US" sz="1200" dirty="0" smtClean="0"/>
              <a:t> </a:t>
            </a:r>
            <a:r>
              <a:rPr lang="en-US" sz="1200" dirty="0" smtClean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en-US" sz="1200" dirty="0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rPr>
              <a:t>SNSCT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7"/>
          <p:cNvSpPr txBox="1">
            <a:spLocks noGrp="1"/>
          </p:cNvSpPr>
          <p:nvPr>
            <p:ph type="title"/>
          </p:nvPr>
        </p:nvSpPr>
        <p:spPr>
          <a:xfrm>
            <a:off x="2128751" y="-151476"/>
            <a:ext cx="5146500" cy="109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77200" rIns="0" bIns="0" anchor="t" anchorCtr="0">
            <a:spAutoFit/>
          </a:bodyPr>
          <a:lstStyle/>
          <a:p>
            <a:pPr marL="1274445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Approaches</a:t>
            </a:r>
            <a:endParaRPr/>
          </a:p>
        </p:txBody>
      </p:sp>
      <p:pic>
        <p:nvPicPr>
          <p:cNvPr id="112" name="Google Shape;112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57400" y="1358038"/>
            <a:ext cx="5029201" cy="5029201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7"/>
          <p:cNvSpPr txBox="1">
            <a:spLocks noGrp="1"/>
          </p:cNvSpPr>
          <p:nvPr>
            <p:ph type="dt" idx="10"/>
          </p:nvPr>
        </p:nvSpPr>
        <p:spPr>
          <a:xfrm>
            <a:off x="1697216" y="6451438"/>
            <a:ext cx="6009600" cy="1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en-US" dirty="0"/>
              <a:t>NIT-3/ PACKAGES/ 23CSB201 OBJECT ORIENTED </a:t>
            </a:r>
            <a:r>
              <a:rPr lang="en-US" dirty="0" smtClean="0"/>
              <a:t>PROGRAMMING/Dr .</a:t>
            </a:r>
            <a:r>
              <a:rPr lang="en-US" dirty="0" err="1" smtClean="0"/>
              <a:t>K.Sangeetha</a:t>
            </a:r>
            <a:r>
              <a:rPr lang="en-US" dirty="0" smtClean="0"/>
              <a:t> /</a:t>
            </a:r>
            <a:r>
              <a:rPr lang="en-US" dirty="0"/>
              <a:t>SNSCT</a:t>
            </a:r>
            <a:endParaRPr/>
          </a:p>
        </p:txBody>
      </p:sp>
      <p:sp>
        <p:nvSpPr>
          <p:cNvPr id="114" name="Google Shape;114;p7"/>
          <p:cNvSpPr txBox="1">
            <a:spLocks noGrp="1"/>
          </p:cNvSpPr>
          <p:nvPr>
            <p:ph type="ftr" idx="11"/>
          </p:nvPr>
        </p:nvSpPr>
        <p:spPr>
          <a:xfrm>
            <a:off x="535635" y="6454622"/>
            <a:ext cx="676275" cy="178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lvl="0" indent="0" algn="l" rtl="0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11/1/2025</a:t>
            </a:r>
            <a:endParaRPr/>
          </a:p>
        </p:txBody>
      </p:sp>
      <p:sp>
        <p:nvSpPr>
          <p:cNvPr id="115" name="Google Shape;115;p7"/>
          <p:cNvSpPr txBox="1">
            <a:spLocks noGrp="1"/>
          </p:cNvSpPr>
          <p:nvPr>
            <p:ph type="sldNum" idx="12"/>
          </p:nvPr>
        </p:nvSpPr>
        <p:spPr>
          <a:xfrm>
            <a:off x="8192134" y="6454622"/>
            <a:ext cx="402590" cy="178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38100" lvl="0" indent="0" algn="l" rtl="0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38100" lvl="0" indent="0" algn="l" rtl="0">
                <a:lnSpc>
                  <a:spcPct val="103333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t>7</a:t>
            </a:fld>
            <a:r>
              <a:rPr lang="en-US"/>
              <a:t>/10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8"/>
          <p:cNvSpPr txBox="1">
            <a:spLocks noGrp="1"/>
          </p:cNvSpPr>
          <p:nvPr>
            <p:ph type="title"/>
          </p:nvPr>
        </p:nvSpPr>
        <p:spPr>
          <a:xfrm>
            <a:off x="1998726" y="193674"/>
            <a:ext cx="5146547" cy="11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20825" rIns="0" bIns="0" anchor="t" anchorCtr="0">
            <a:spAutoFit/>
          </a:bodyPr>
          <a:lstStyle/>
          <a:p>
            <a:pPr marL="1524635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Mind Map</a:t>
            </a:r>
            <a:endParaRPr sz="3600"/>
          </a:p>
        </p:txBody>
      </p:sp>
      <p:pic>
        <p:nvPicPr>
          <p:cNvPr id="121" name="Google Shape;121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85800" y="1600200"/>
            <a:ext cx="7543800" cy="4343400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8"/>
          <p:cNvSpPr txBox="1">
            <a:spLocks noGrp="1"/>
          </p:cNvSpPr>
          <p:nvPr>
            <p:ph type="dt" idx="10"/>
          </p:nvPr>
        </p:nvSpPr>
        <p:spPr>
          <a:xfrm>
            <a:off x="3093211" y="6363182"/>
            <a:ext cx="3068438" cy="19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lvl="0">
              <a:lnSpc>
                <a:spcPct val="103333"/>
              </a:lnSpc>
            </a:pPr>
            <a:r>
              <a:rPr lang="en-US" dirty="0" smtClean="0"/>
              <a:t>OOPS/Packages/Dr .</a:t>
            </a:r>
            <a:r>
              <a:rPr lang="en-US" dirty="0" err="1" smtClean="0"/>
              <a:t>K.Sangeetha</a:t>
            </a:r>
            <a:r>
              <a:rPr lang="en-US" dirty="0" smtClean="0"/>
              <a:t> SNSCT</a:t>
            </a:r>
            <a:endParaRPr/>
          </a:p>
        </p:txBody>
      </p:sp>
      <p:sp>
        <p:nvSpPr>
          <p:cNvPr id="123" name="Google Shape;123;p8"/>
          <p:cNvSpPr txBox="1">
            <a:spLocks noGrp="1"/>
          </p:cNvSpPr>
          <p:nvPr>
            <p:ph type="ftr" idx="11"/>
          </p:nvPr>
        </p:nvSpPr>
        <p:spPr>
          <a:xfrm>
            <a:off x="535635" y="6454622"/>
            <a:ext cx="676275" cy="178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lvl="0" indent="0" algn="l" rtl="0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11/1/2025</a:t>
            </a:r>
            <a:endParaRPr/>
          </a:p>
        </p:txBody>
      </p:sp>
      <p:sp>
        <p:nvSpPr>
          <p:cNvPr id="124" name="Google Shape;124;p8"/>
          <p:cNvSpPr txBox="1">
            <a:spLocks noGrp="1"/>
          </p:cNvSpPr>
          <p:nvPr>
            <p:ph type="sldNum" idx="12"/>
          </p:nvPr>
        </p:nvSpPr>
        <p:spPr>
          <a:xfrm>
            <a:off x="8192134" y="6454622"/>
            <a:ext cx="402590" cy="178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38100" lvl="0" indent="0" algn="l" rtl="0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38100" lvl="0" indent="0" algn="l" rtl="0">
                <a:lnSpc>
                  <a:spcPct val="103333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t>8</a:t>
            </a:fld>
            <a:r>
              <a:rPr lang="en-US"/>
              <a:t>/10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9"/>
          <p:cNvSpPr txBox="1">
            <a:spLocks noGrp="1"/>
          </p:cNvSpPr>
          <p:nvPr>
            <p:ph type="title"/>
          </p:nvPr>
        </p:nvSpPr>
        <p:spPr>
          <a:xfrm>
            <a:off x="1998726" y="193674"/>
            <a:ext cx="5146547" cy="11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325" rIns="0" bIns="0" anchor="t" anchorCtr="0">
            <a:spAutoFit/>
          </a:bodyPr>
          <a:lstStyle/>
          <a:p>
            <a:pPr marL="725805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Question to solve</a:t>
            </a:r>
            <a:endParaRPr/>
          </a:p>
        </p:txBody>
      </p:sp>
      <p:sp>
        <p:nvSpPr>
          <p:cNvPr id="130" name="Google Shape;130;p9"/>
          <p:cNvSpPr txBox="1">
            <a:spLocks noGrp="1"/>
          </p:cNvSpPr>
          <p:nvPr>
            <p:ph type="dt" idx="10"/>
          </p:nvPr>
        </p:nvSpPr>
        <p:spPr>
          <a:xfrm>
            <a:off x="3093211" y="6363182"/>
            <a:ext cx="2941829" cy="19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lvl="0">
              <a:lnSpc>
                <a:spcPct val="103333"/>
              </a:lnSpc>
            </a:pPr>
            <a:r>
              <a:rPr lang="en-US" dirty="0" smtClean="0"/>
              <a:t>OOPS/Packages/Dr .</a:t>
            </a:r>
            <a:r>
              <a:rPr lang="en-US" dirty="0" err="1" smtClean="0"/>
              <a:t>K.Sangeetha</a:t>
            </a:r>
            <a:r>
              <a:rPr lang="en-US" dirty="0" smtClean="0"/>
              <a:t> SNSCT</a:t>
            </a:r>
            <a:endParaRPr/>
          </a:p>
        </p:txBody>
      </p:sp>
      <p:sp>
        <p:nvSpPr>
          <p:cNvPr id="131" name="Google Shape;131;p9"/>
          <p:cNvSpPr txBox="1">
            <a:spLocks noGrp="1"/>
          </p:cNvSpPr>
          <p:nvPr>
            <p:ph type="ftr" idx="11"/>
          </p:nvPr>
        </p:nvSpPr>
        <p:spPr>
          <a:xfrm>
            <a:off x="535635" y="6454622"/>
            <a:ext cx="676275" cy="178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lvl="0" indent="0" algn="l" rtl="0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11/1/2025</a:t>
            </a:r>
            <a:endParaRPr/>
          </a:p>
        </p:txBody>
      </p:sp>
      <p:sp>
        <p:nvSpPr>
          <p:cNvPr id="132" name="Google Shape;132;p9"/>
          <p:cNvSpPr txBox="1">
            <a:spLocks noGrp="1"/>
          </p:cNvSpPr>
          <p:nvPr>
            <p:ph type="sldNum" idx="12"/>
          </p:nvPr>
        </p:nvSpPr>
        <p:spPr>
          <a:xfrm>
            <a:off x="8192134" y="6454622"/>
            <a:ext cx="402590" cy="178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38100" lvl="0" indent="0" algn="l" rtl="0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38100" lvl="0" indent="0" algn="l" rtl="0">
                <a:lnSpc>
                  <a:spcPct val="103333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t>9</a:t>
            </a:fld>
            <a:r>
              <a:rPr lang="en-US"/>
              <a:t>/10</a:t>
            </a:r>
            <a:endParaRPr/>
          </a:p>
        </p:txBody>
      </p:sp>
      <p:sp>
        <p:nvSpPr>
          <p:cNvPr id="133" name="Google Shape;133;p9"/>
          <p:cNvSpPr txBox="1"/>
          <p:nvPr/>
        </p:nvSpPr>
        <p:spPr>
          <a:xfrm>
            <a:off x="535635" y="1389633"/>
            <a:ext cx="7690484" cy="39890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1425" rIns="0" bIns="0" anchor="t" anchorCtr="0">
            <a:spAutoFit/>
          </a:bodyPr>
          <a:lstStyle/>
          <a:p>
            <a:pPr marL="267970" lvl="0" indent="-25527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Times New Roman"/>
              <a:buAutoNum type="arabicPeriod"/>
            </a:pP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Which of the following is the correct way to define a package in Java?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73685" lvl="1" indent="-260985" algn="l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>
                <a:srgbClr val="001D34"/>
              </a:buClr>
              <a:buSzPts val="2000"/>
              <a:buFont typeface="Times New Roman"/>
              <a:buAutoNum type="alphaLcParenR"/>
            </a:pPr>
            <a:r>
              <a:rPr lang="en-US" sz="2000">
                <a:solidFill>
                  <a:srgbClr val="001D3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package mypackage;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85750" lvl="1" indent="-273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1D34"/>
              </a:buClr>
              <a:buSzPts val="2000"/>
              <a:buFont typeface="Times New Roman"/>
              <a:buAutoNum type="alphaLcParenR"/>
            </a:pPr>
            <a:r>
              <a:rPr lang="en-US" sz="2000">
                <a:solidFill>
                  <a:srgbClr val="001D3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import mypackage;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73685" lvl="1" indent="-26098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1D34"/>
              </a:buClr>
              <a:buSzPts val="2000"/>
              <a:buFont typeface="Times New Roman"/>
              <a:buAutoNum type="alphaLcParenR"/>
            </a:pPr>
            <a:r>
              <a:rPr lang="en-US" sz="2000">
                <a:solidFill>
                  <a:srgbClr val="001D3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include mypackage;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85750" lvl="1" indent="-273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1D34"/>
              </a:buClr>
              <a:buSzPts val="2000"/>
              <a:buFont typeface="Times New Roman"/>
              <a:buAutoNum type="alphaLcParenR"/>
            </a:pPr>
            <a:r>
              <a:rPr lang="en-US" sz="2000">
                <a:solidFill>
                  <a:srgbClr val="001D3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define package mypackage;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rgbClr val="001D3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Answer: a) package mypackage;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67970" lvl="0" indent="-255270" algn="l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SzPts val="2000"/>
              <a:buFont typeface="Times New Roman"/>
              <a:buAutoNum type="arabicPeriod" startAt="2"/>
            </a:pP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Which of the following packages is automatically imported in every Java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program?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73685" lvl="1" indent="-26098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Times New Roman"/>
              <a:buAutoNum type="alphaLcParenR" startAt="2"/>
            </a:pP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java.util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86385" lvl="1" indent="-27368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Times New Roman"/>
              <a:buAutoNum type="alphaLcParenR" startAt="2"/>
            </a:pP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java.io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73685" lvl="1" indent="-260985" algn="l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SzPts val="2000"/>
              <a:buFont typeface="Times New Roman"/>
              <a:buAutoNum type="alphaLcParenR" startAt="2"/>
            </a:pP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java.lang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86385" lvl="1" indent="-27368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Times New Roman"/>
              <a:buAutoNum type="alphaLcParenR" startAt="2"/>
            </a:pP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java.net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latin typeface="Times New Roman"/>
                <a:ea typeface="Times New Roman"/>
                <a:cs typeface="Times New Roman"/>
                <a:sym typeface="Times New Roman"/>
              </a:rPr>
              <a:t>Answer: </a:t>
            </a: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c) java.lang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273</Words>
  <PresentationFormat>On-screen Show (4:3)</PresentationFormat>
  <Paragraphs>76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  SNS College of Technology (An Autonomous Institutions)</vt:lpstr>
      <vt:lpstr>Packages</vt:lpstr>
      <vt:lpstr>Introduction</vt:lpstr>
      <vt:lpstr>Key Concepts</vt:lpstr>
      <vt:lpstr>Types of Java Packages</vt:lpstr>
      <vt:lpstr>Example</vt:lpstr>
      <vt:lpstr>Approaches</vt:lpstr>
      <vt:lpstr>Mind Map</vt:lpstr>
      <vt:lpstr>Question to solve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SNS College of Technology (An Autonomous Institutions)</dc:title>
  <dc:creator>new</dc:creator>
  <cp:lastModifiedBy>new</cp:lastModifiedBy>
  <cp:revision>1</cp:revision>
  <dcterms:created xsi:type="dcterms:W3CDTF">2026-01-27T04:37:05Z</dcterms:created>
  <dcterms:modified xsi:type="dcterms:W3CDTF">2026-05-19T15:54:39Z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2025-11-01T00:00:00Z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2026-01-27T00:00:00Z</vt:filetime>
  </property>
  <property fmtid="{D5CDD505-2E9C-101B-9397-08002B2CF9AE}" pid="5" name="Producer">
    <vt:lpwstr>www.ilovepdf.com</vt:lpwstr>
  </property>
</Properties>
</file>