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73" r:id="rId2"/>
    <p:sldId id="278" r:id="rId3"/>
    <p:sldId id="265" r:id="rId4"/>
    <p:sldId id="276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15-05-2026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B505-D668-47C9-B2C1-5DC6ED05A233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ACC9-6AFF-4DC9-AD83-D0E95619F8DA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0A8-9196-4D87-BF31-AF5F9474AEC4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5833-EB73-435C-9CD9-8120244AA56D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F24A-4676-40B0-B0D3-AD0EA5D1D25D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5F3A-3120-47A0-A924-73FAE3EE7D6C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3B11-2597-40CE-8686-8FDD4FFA7822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55EC-201E-45C2-8E27-D3796EFBD80B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687AC-246E-47AA-8C2D-EE973AC291B1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41DF-6EB0-4034-BE2F-576AD5BD2B9B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AF0A-A219-4012-BEE5-7636E7752A6E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B73CE-CB4C-45A1-A4D6-3EB3C5D0D6F7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>
                <a:solidFill>
                  <a:schemeClr val="tx1"/>
                </a:solidFill>
              </a:rPr>
              <a:t>DISCRETE MATHEMATICS WITH PROBABILITY AND HYPOTHESIS TESTING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Unit III  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Probability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xmlns="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43210" y="1487277"/>
            <a:ext cx="61033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000" dirty="0" smtClean="0"/>
              <a:t>The probability that a girl, preparing for competitive examination will get a State Government service is 0.12, the probability that she will get a Central Government job is 0.25, and the probability that she will get both is 0.07. </a:t>
            </a:r>
          </a:p>
          <a:p>
            <a:pPr algn="ctr" fontAlgn="base"/>
            <a:r>
              <a:rPr lang="en-US" sz="2000" dirty="0" smtClean="0"/>
              <a:t>Find the probability that </a:t>
            </a:r>
          </a:p>
          <a:p>
            <a:pPr fontAlgn="base"/>
            <a:endParaRPr lang="en-US" sz="2000" dirty="0" smtClean="0"/>
          </a:p>
          <a:p>
            <a:pPr marL="400050" indent="-400050" fontAlgn="base">
              <a:buAutoNum type="romanLcParenBoth"/>
            </a:pPr>
            <a:r>
              <a:rPr lang="en-US" sz="2000" dirty="0" smtClean="0"/>
              <a:t>she will get at least one of the two jobs </a:t>
            </a:r>
          </a:p>
          <a:p>
            <a:pPr marL="400050" indent="-400050" fontAlgn="base">
              <a:buAutoNum type="romanLcParenBoth"/>
            </a:pPr>
            <a:r>
              <a:rPr lang="en-US" sz="2000" dirty="0" smtClean="0"/>
              <a:t>(ii) she will get only one of the two jobs.</a:t>
            </a:r>
            <a:endParaRPr lang="en-US" sz="2000" b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3042" y="657225"/>
            <a:ext cx="6414645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83884" y="771525"/>
            <a:ext cx="6334698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122</Words>
  <Application>Microsoft Office PowerPoint</Application>
  <PresentationFormat>On-screen Show (4:3)</PresentationFormat>
  <Paragraphs>24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49</cp:revision>
  <dcterms:created xsi:type="dcterms:W3CDTF">2013-01-27T09:14:16Z</dcterms:created>
  <dcterms:modified xsi:type="dcterms:W3CDTF">2026-05-15T11:10:45Z</dcterms:modified>
</cp:coreProperties>
</file>