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73" r:id="rId2"/>
    <p:sldId id="276" r:id="rId3"/>
    <p:sldId id="278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15-05-2026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A410-AC84-4D17-B6B5-C735D302EE18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6659-CBAC-4142-97B8-B125C46AF3E8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CFFD2-1EDB-44FF-A4E8-ED522FDF3700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66A-94BC-40F9-9B58-197FDE7C8F89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28D0-D270-4241-A621-EB1FAC2B6C61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46031-6345-4733-AD47-AECC19F7708C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715E9-982B-49CC-A270-07C0ACF0B9E9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C293-0B0B-4572-B6CD-ED9BFD9809DA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3869D-9660-47DF-8B54-D12F26A08A66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D4C0E-9683-4E9A-BC74-CDF0D0318565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B69E-6E5A-42DA-A26A-A9BDE4474600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ED8E5-F314-46B4-A4A2-B07A0936B10D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>
                <a:solidFill>
                  <a:schemeClr val="tx1"/>
                </a:solidFill>
              </a:rPr>
              <a:t>DISCRETE MATHEMATICS WITH PROBABILITY AND HYPOTHESIS TESTING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Unit III  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Probability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xmlns="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4911" y="774201"/>
            <a:ext cx="75135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 smtClean="0"/>
              <a:t>A construction company employs 2 executive engineers. Engineer-1 does the work for 60% of jobs of the company. Engineer-2 does the work for 40% of jobs of the company. It is known from the past experience that the probability of an error when engineer-1 does the work is 0.03, whereas the probability of an error in the work of engineer-2 is 0.04. Suppose a serious error occurs in the work, which engineer would you guess did the work?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5417" y="2528527"/>
            <a:ext cx="7182997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214" y="774201"/>
            <a:ext cx="6954473" cy="493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129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51</cp:revision>
  <dcterms:created xsi:type="dcterms:W3CDTF">2013-01-27T09:14:16Z</dcterms:created>
  <dcterms:modified xsi:type="dcterms:W3CDTF">2026-05-15T11:11:37Z</dcterms:modified>
</cp:coreProperties>
</file>