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sldIdLst>
    <p:sldId id="273" r:id="rId2"/>
    <p:sldId id="278" r:id="rId3"/>
    <p:sldId id="265" r:id="rId4"/>
    <p:sldId id="276" r:id="rId5"/>
    <p:sldId id="267"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90F6F-1A69-4BF0-81E3-0B7B188497CB}" type="datetimeFigureOut">
              <a:rPr lang="en-IN" smtClean="0"/>
              <a:pPr/>
              <a:t>15-05-2026</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B828B8-9A32-4E85-AE07-A0E92E89DF5D}" type="slidenum">
              <a:rPr lang="en-IN" smtClean="0"/>
              <a:pPr/>
              <a:t>‹#›</a:t>
            </a:fld>
            <a:endParaRPr lang="en-IN"/>
          </a:p>
        </p:txBody>
      </p:sp>
    </p:spTree>
    <p:extLst>
      <p:ext uri="{BB962C8B-B14F-4D97-AF65-F5344CB8AC3E}">
        <p14:creationId xmlns="" xmlns:p14="http://schemas.microsoft.com/office/powerpoint/2010/main" val="379316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B828B8-9A32-4E85-AE07-A0E92E89DF5D}" type="slidenum">
              <a:rPr lang="en-IN" smtClean="0"/>
              <a:pPr/>
              <a:t>1</a:t>
            </a:fld>
            <a:endParaRPr lang="en-IN"/>
          </a:p>
        </p:txBody>
      </p:sp>
    </p:spTree>
    <p:extLst>
      <p:ext uri="{BB962C8B-B14F-4D97-AF65-F5344CB8AC3E}">
        <p14:creationId xmlns="" xmlns:p14="http://schemas.microsoft.com/office/powerpoint/2010/main" val="68060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56100FA-3A43-4A5B-9F01-4D16F3DB12C3}"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0B13A7-FDFD-442F-9BE0-D613FFA33955}"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4DD71D-D807-42DC-AA41-FFCBB5FD8ECC}"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47BA98-607C-4A36-97C8-93835C5436D4}"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714177-B9FC-4549-B277-0003AAE66F85}"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52D523-095B-4458-ACF7-3CB441ECBB47}"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3949E6-F273-485C-96A6-B3156AB1E137}" type="datetime1">
              <a:rPr lang="en-US" smtClean="0"/>
              <a:pPr/>
              <a:t>5/15/2026</a:t>
            </a:fld>
            <a:endParaRPr lang="en-US"/>
          </a:p>
        </p:txBody>
      </p:sp>
      <p:sp>
        <p:nvSpPr>
          <p:cNvPr id="8" name="Footer Placeholder 7"/>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4760E4-92D9-49A9-972E-64776FBED7C6}" type="datetime1">
              <a:rPr lang="en-US" smtClean="0"/>
              <a:pPr/>
              <a:t>5/15/2026</a:t>
            </a:fld>
            <a:endParaRPr lang="en-US"/>
          </a:p>
        </p:txBody>
      </p:sp>
      <p:sp>
        <p:nvSpPr>
          <p:cNvPr id="4" name="Footer Placeholder 3"/>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AD551B-D3F0-46C0-9556-BF82725958C1}" type="datetime1">
              <a:rPr lang="en-US" smtClean="0"/>
              <a:pPr/>
              <a:t>5/15/2026</a:t>
            </a:fld>
            <a:endParaRPr lang="en-US"/>
          </a:p>
        </p:txBody>
      </p:sp>
      <p:sp>
        <p:nvSpPr>
          <p:cNvPr id="3" name="Footer Placeholder 2"/>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01B1F8-87AE-48B6-B6A9-2F930D486A2F}"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7B3F7F-A234-4330-A1C9-2D18B61DE4E8}"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|DISCRETE MATHEMATICS WITH PROBABILITY AND HYPOTHESIS |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4D7D3-E896-4366-8937-3FAEDC7D6892}" type="datetime1">
              <a:rPr lang="en-US" smtClean="0"/>
              <a:pPr/>
              <a:t>5/15/2026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17/2/26  |DISCRETE MATHEMATICS WITH PROBABILITY AND HYPOTHESIS |  Dr.K.Sasikala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C279B222-AC20-0ABC-98DC-695A3B4E0CC9}"/>
              </a:ext>
            </a:extLst>
          </p:cNvPr>
          <p:cNvSpPr>
            <a:spLocks noGrp="1"/>
          </p:cNvSpPr>
          <p:nvPr>
            <p:ph type="subTitle" idx="1"/>
          </p:nvPr>
        </p:nvSpPr>
        <p:spPr>
          <a:xfrm>
            <a:off x="502171" y="479685"/>
            <a:ext cx="8244590" cy="5403018"/>
          </a:xfrm>
          <a:ln>
            <a:solidFill>
              <a:srgbClr val="00B050"/>
            </a:solidFill>
          </a:ln>
          <a:effectLst/>
        </p:spPr>
        <p:txBody>
          <a:bodyPr>
            <a:normAutofit/>
          </a:bodyPr>
          <a:lstStyle/>
          <a:p>
            <a:endParaRPr lang="en-US" b="1" dirty="0"/>
          </a:p>
          <a:p>
            <a:r>
              <a:rPr lang="en-US" sz="2400" b="1" dirty="0">
                <a:solidFill>
                  <a:schemeClr val="tx1"/>
                </a:solidFill>
              </a:rPr>
              <a:t>Dr. SNS RAJALAKSHMI COLLEGE OF ARTS AND SCIENCE</a:t>
            </a:r>
            <a:r>
              <a:rPr lang="en-US" sz="2400" dirty="0">
                <a:solidFill>
                  <a:schemeClr val="tx1"/>
                </a:solidFill>
              </a:rPr>
              <a:t/>
            </a:r>
            <a:br>
              <a:rPr lang="en-US" sz="2400" dirty="0">
                <a:solidFill>
                  <a:schemeClr val="tx1"/>
                </a:solidFill>
              </a:rPr>
            </a:br>
            <a:r>
              <a:rPr lang="en-IN" sz="2400" b="1" dirty="0">
                <a:solidFill>
                  <a:schemeClr val="tx1"/>
                </a:solidFill>
              </a:rPr>
              <a:t> (AUTONOMOUS)  </a:t>
            </a:r>
            <a:endParaRPr lang="en-IN" sz="2400" b="0" dirty="0">
              <a:solidFill>
                <a:schemeClr val="tx1"/>
              </a:solidFill>
              <a:effectLst/>
            </a:endParaRPr>
          </a:p>
          <a:p>
            <a:r>
              <a:rPr lang="en-US" sz="2400" b="1" dirty="0">
                <a:solidFill>
                  <a:schemeClr val="tx1"/>
                </a:solidFill>
              </a:rPr>
              <a:t>Department of Mathematics</a:t>
            </a:r>
            <a:endParaRPr lang="en-US" sz="2400" b="0" dirty="0">
              <a:effectLst/>
            </a:endParaRPr>
          </a:p>
          <a:p>
            <a:r>
              <a:rPr lang="en-US" sz="1800" b="1" dirty="0">
                <a:solidFill>
                  <a:schemeClr val="tx1"/>
                </a:solidFill>
              </a:rPr>
              <a:t>           </a:t>
            </a:r>
            <a:endParaRPr lang="en-US" sz="2400" dirty="0" smtClean="0"/>
          </a:p>
          <a:p>
            <a:r>
              <a:rPr lang="en-US" sz="2400" b="1" dirty="0" smtClean="0">
                <a:solidFill>
                  <a:schemeClr val="tx1"/>
                </a:solidFill>
              </a:rPr>
              <a:t>DISCRETE MATHEMATICS WITH PROBABILITY AND HYPOTHESIS TESTING</a:t>
            </a:r>
            <a:endParaRPr lang="en-US" sz="2400" dirty="0" smtClean="0">
              <a:solidFill>
                <a:schemeClr val="tx1"/>
              </a:solidFill>
            </a:endParaRPr>
          </a:p>
          <a:p>
            <a:r>
              <a:rPr lang="en-US" b="1" dirty="0" smtClean="0">
                <a:solidFill>
                  <a:schemeClr val="tx1"/>
                </a:solidFill>
              </a:rPr>
              <a:t>Unit III   </a:t>
            </a:r>
          </a:p>
          <a:p>
            <a:r>
              <a:rPr lang="en-US" b="1" dirty="0" smtClean="0">
                <a:solidFill>
                  <a:schemeClr val="tx1"/>
                </a:solidFill>
              </a:rPr>
              <a:t>Topic</a:t>
            </a:r>
            <a:r>
              <a:rPr lang="en-US" b="1" dirty="0">
                <a:solidFill>
                  <a:schemeClr val="tx1"/>
                </a:solidFill>
              </a:rPr>
              <a:t>: </a:t>
            </a:r>
            <a:r>
              <a:rPr lang="en-US" b="1" dirty="0" smtClean="0">
                <a:solidFill>
                  <a:schemeClr val="tx1"/>
                </a:solidFill>
              </a:rPr>
              <a:t>Probability </a:t>
            </a:r>
            <a:r>
              <a:rPr lang="en-US" dirty="0">
                <a:solidFill>
                  <a:schemeClr val="tx1"/>
                </a:solidFill>
              </a:rPr>
              <a:t/>
            </a:r>
            <a:br>
              <a:rPr lang="en-US" dirty="0">
                <a:solidFill>
                  <a:schemeClr val="tx1"/>
                </a:solidFill>
              </a:rPr>
            </a:br>
            <a:endParaRPr lang="en-IN" dirty="0">
              <a:solidFill>
                <a:schemeClr val="tx1"/>
              </a:solidFill>
            </a:endParaRPr>
          </a:p>
        </p:txBody>
      </p:sp>
      <p:pic>
        <p:nvPicPr>
          <p:cNvPr id="1026" name="Picture 2">
            <a:extLst>
              <a:ext uri="{FF2B5EF4-FFF2-40B4-BE49-F238E27FC236}">
                <a16:creationId xmlns="" xmlns:a16="http://schemas.microsoft.com/office/drawing/2014/main" id="{C5433777-08BE-2DB4-E784-55B9447AC654}"/>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500349" y="221748"/>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DAD0C615-DAB1-D0E9-A053-05FA4C5DEC6E}"/>
              </a:ext>
            </a:extLst>
          </p:cNvPr>
          <p:cNvSpPr txBox="1"/>
          <p:nvPr/>
        </p:nvSpPr>
        <p:spPr>
          <a:xfrm>
            <a:off x="3861842" y="4077080"/>
            <a:ext cx="4570125" cy="1805623"/>
          </a:xfrm>
          <a:prstGeom prst="rect">
            <a:avLst/>
          </a:prstGeom>
          <a:noFill/>
        </p:spPr>
        <p:txBody>
          <a:bodyPr wrap="square">
            <a:spAutoFit/>
          </a:bodyPr>
          <a:lstStyle/>
          <a:p>
            <a:pPr>
              <a:buNone/>
            </a:pPr>
            <a:r>
              <a:rPr lang="en-US" sz="1350" dirty="0"/>
              <a:t/>
            </a:r>
            <a:br>
              <a:rPr lang="en-US" sz="1350" dirty="0"/>
            </a:br>
            <a:endParaRPr lang="en-US" sz="1350" dirty="0"/>
          </a:p>
          <a:p>
            <a:pPr marL="9525" algn="r">
              <a:spcBef>
                <a:spcPts val="75"/>
              </a:spcBef>
            </a:pPr>
            <a:r>
              <a:rPr lang="en-US" sz="1350" b="1" dirty="0"/>
              <a:t>Dr. </a:t>
            </a:r>
            <a:r>
              <a:rPr lang="en-US" sz="1350" b="1" dirty="0" err="1" smtClean="0"/>
              <a:t>K.Sasikala</a:t>
            </a:r>
            <a:endParaRPr lang="en-US" sz="1350" b="1" dirty="0"/>
          </a:p>
          <a:p>
            <a:pPr marL="9525" algn="r">
              <a:spcBef>
                <a:spcPts val="75"/>
              </a:spcBef>
            </a:pPr>
            <a:r>
              <a:rPr lang="en-US" sz="1350" b="1" dirty="0">
                <a:solidFill>
                  <a:srgbClr val="000000"/>
                </a:solidFill>
                <a:latin typeface="Book Antiqua" panose="02040602050305030304" pitchFamily="18" charset="0"/>
              </a:rPr>
              <a:t>Assistant  Professor </a:t>
            </a:r>
            <a:endParaRPr lang="en-US" sz="1350" b="1" dirty="0"/>
          </a:p>
          <a:p>
            <a:pPr marL="9525" algn="r">
              <a:spcBef>
                <a:spcPts val="75"/>
              </a:spcBef>
            </a:pPr>
            <a:r>
              <a:rPr lang="en-US" sz="1350" b="1" dirty="0">
                <a:solidFill>
                  <a:srgbClr val="000000"/>
                </a:solidFill>
                <a:latin typeface="Book Antiqua" panose="02040602050305030304" pitchFamily="18" charset="0"/>
              </a:rPr>
              <a:t>Dept. of Mathematics</a:t>
            </a:r>
            <a:endParaRPr lang="en-US" sz="1350" b="1" dirty="0"/>
          </a:p>
          <a:p>
            <a:pPr marL="9525" algn="r">
              <a:spcBef>
                <a:spcPts val="75"/>
              </a:spcBef>
            </a:pPr>
            <a:r>
              <a:rPr lang="en-US" sz="1350" b="1" dirty="0">
                <a:solidFill>
                  <a:srgbClr val="000000"/>
                </a:solidFill>
                <a:latin typeface="Book Antiqua" panose="02040602050305030304" pitchFamily="18" charset="0"/>
              </a:rPr>
              <a:t>Dr. SNSRCAS</a:t>
            </a:r>
            <a:endParaRPr lang="en-US" sz="1350" b="1" dirty="0"/>
          </a:p>
          <a:p>
            <a:pPr>
              <a:buNone/>
            </a:pPr>
            <a:r>
              <a:rPr lang="en-US" sz="1350" dirty="0"/>
              <a:t/>
            </a:r>
            <a:br>
              <a:rPr lang="en-US" sz="1350" dirty="0"/>
            </a:br>
            <a:endParaRPr lang="en-IN" sz="1350" dirty="0"/>
          </a:p>
        </p:txBody>
      </p:sp>
    </p:spTree>
    <p:extLst>
      <p:ext uri="{BB962C8B-B14F-4D97-AF65-F5344CB8AC3E}">
        <p14:creationId xmlns="" xmlns:p14="http://schemas.microsoft.com/office/powerpoint/2010/main" val="76981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smtClean="0"/>
              <a:t>17/2/26  |DISCRETE MATHEMATICS WITH PROBABILITY AND HYPOTHESIS |  Dr.K.Sasikala</a:t>
            </a:r>
            <a:endParaRPr lang="en-US" dirty="0"/>
          </a:p>
        </p:txBody>
      </p:sp>
      <p:sp>
        <p:nvSpPr>
          <p:cNvPr id="13" name="Slide Number Placeholder 12"/>
          <p:cNvSpPr>
            <a:spLocks noGrp="1"/>
          </p:cNvSpPr>
          <p:nvPr>
            <p:ph type="sldNum" sz="quarter" idx="12"/>
          </p:nvPr>
        </p:nvSpPr>
        <p:spPr/>
        <p:txBody>
          <a:bodyPr/>
          <a:lstStyle/>
          <a:p>
            <a:fld id="{C1FF6DA9-008F-8B48-92A6-B652298478BF}" type="slidenum">
              <a:rPr lang="en-US" smtClean="0"/>
              <a:pPr/>
              <a:t>2</a:t>
            </a:fld>
            <a:endParaRPr lang="en-US" dirty="0"/>
          </a:p>
        </p:txBody>
      </p:sp>
      <p:sp>
        <p:nvSpPr>
          <p:cNvPr id="7" name="Rectangle 6"/>
          <p:cNvSpPr/>
          <p:nvPr/>
        </p:nvSpPr>
        <p:spPr>
          <a:xfrm>
            <a:off x="583894" y="774201"/>
            <a:ext cx="7370284" cy="4893647"/>
          </a:xfrm>
          <a:prstGeom prst="rect">
            <a:avLst/>
          </a:prstGeom>
        </p:spPr>
        <p:txBody>
          <a:bodyPr wrap="square">
            <a:spAutoFit/>
          </a:bodyPr>
          <a:lstStyle/>
          <a:p>
            <a:r>
              <a:rPr lang="en-US" sz="2400" dirty="0" smtClean="0"/>
              <a:t>An advertising executive is studying television viewing habits of married men and women during prime time hours. Based on the past viewing records he has determined that during prime time wives are watching television 60% of the time. It has also been determined that when the wife is watching television, 40% of the time the husband is also watching. When the wife is not watching the television, 30% of the time the husband is watching the television. </a:t>
            </a:r>
          </a:p>
          <a:p>
            <a:pPr algn="ctr"/>
            <a:r>
              <a:rPr lang="en-US" sz="2400" dirty="0" smtClean="0"/>
              <a:t>Find the probability that </a:t>
            </a:r>
          </a:p>
          <a:p>
            <a:r>
              <a:rPr lang="en-US" sz="2400" dirty="0" smtClean="0"/>
              <a:t>(</a:t>
            </a:r>
            <a:r>
              <a:rPr lang="en-US" sz="2400" dirty="0" err="1" smtClean="0"/>
              <a:t>i</a:t>
            </a:r>
            <a:r>
              <a:rPr lang="en-US" sz="2400" dirty="0" smtClean="0"/>
              <a:t>) the husband is watching the television during the prime time of television (ii) if the husband is watching the television, the wife is also watching the television</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smtClean="0"/>
              <a:t>17/2/26  |DISCRETE MATHEMATICS WITH PROBABILITY AND HYPOTHESIS |  Dr.K.Sasikala</a:t>
            </a:r>
            <a:endParaRPr lang="en-US" dirty="0"/>
          </a:p>
        </p:txBody>
      </p:sp>
      <p:sp>
        <p:nvSpPr>
          <p:cNvPr id="13" name="Slide Number Placeholder 12"/>
          <p:cNvSpPr>
            <a:spLocks noGrp="1"/>
          </p:cNvSpPr>
          <p:nvPr>
            <p:ph type="sldNum" sz="quarter" idx="12"/>
          </p:nvPr>
        </p:nvSpPr>
        <p:spPr/>
        <p:txBody>
          <a:bodyPr/>
          <a:lstStyle/>
          <a:p>
            <a:fld id="{C1FF6DA9-008F-8B48-92A6-B652298478BF}" type="slidenum">
              <a:rPr lang="en-US" smtClean="0"/>
              <a:pPr/>
              <a:t>3</a:t>
            </a:fld>
            <a:endParaRPr lang="en-US" dirty="0"/>
          </a:p>
        </p:txBody>
      </p:sp>
      <p:pic>
        <p:nvPicPr>
          <p:cNvPr id="1026" name="Picture 2"/>
          <p:cNvPicPr>
            <a:picLocks noChangeAspect="1" noChangeArrowheads="1"/>
          </p:cNvPicPr>
          <p:nvPr/>
        </p:nvPicPr>
        <p:blipFill>
          <a:blip r:embed="rId3"/>
          <a:srcRect/>
          <a:stretch>
            <a:fillRect/>
          </a:stretch>
        </p:blipFill>
        <p:spPr bwMode="auto">
          <a:xfrm>
            <a:off x="352540" y="633413"/>
            <a:ext cx="7700790" cy="559117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smtClean="0"/>
              <a:t>17/2/26  |DISCRETE MATHEMATICS WITH PROBABILITY AND HYPOTHESIS |  Dr.K.Sasikala</a:t>
            </a:r>
            <a:endParaRPr lang="en-US" dirty="0"/>
          </a:p>
        </p:txBody>
      </p:sp>
      <p:sp>
        <p:nvSpPr>
          <p:cNvPr id="13" name="Slide Number Placeholder 12"/>
          <p:cNvSpPr>
            <a:spLocks noGrp="1"/>
          </p:cNvSpPr>
          <p:nvPr>
            <p:ph type="sldNum" sz="quarter" idx="12"/>
          </p:nvPr>
        </p:nvSpPr>
        <p:spPr/>
        <p:txBody>
          <a:bodyPr/>
          <a:lstStyle/>
          <a:p>
            <a:fld id="{C1FF6DA9-008F-8B48-92A6-B652298478BF}" type="slidenum">
              <a:rPr lang="en-US" smtClean="0"/>
              <a:pPr/>
              <a:t>4</a:t>
            </a:fld>
            <a:endParaRPr lang="en-US" dirty="0"/>
          </a:p>
        </p:txBody>
      </p:sp>
      <p:pic>
        <p:nvPicPr>
          <p:cNvPr id="2050" name="Picture 2"/>
          <p:cNvPicPr>
            <a:picLocks noChangeAspect="1" noChangeArrowheads="1"/>
          </p:cNvPicPr>
          <p:nvPr/>
        </p:nvPicPr>
        <p:blipFill>
          <a:blip r:embed="rId3"/>
          <a:srcRect/>
          <a:stretch>
            <a:fillRect/>
          </a:stretch>
        </p:blipFill>
        <p:spPr bwMode="auto">
          <a:xfrm>
            <a:off x="605928" y="781050"/>
            <a:ext cx="7524520" cy="52959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8436"/>
            <a:ext cx="8229600" cy="5177728"/>
          </a:xfrm>
        </p:spPr>
        <p:txBody>
          <a:bodyPr/>
          <a:lstStyle/>
          <a:p>
            <a:pPr marL="0" indent="0" algn="ctr">
              <a:buNone/>
            </a:pPr>
            <a:endParaRPr dirty="0"/>
          </a:p>
        </p:txBody>
      </p:sp>
      <p:pic>
        <p:nvPicPr>
          <p:cNvPr id="4" name="Picture 2">
            <a:extLst>
              <a:ext uri="{FF2B5EF4-FFF2-40B4-BE49-F238E27FC236}">
                <a16:creationId xmlns="" xmlns:a16="http://schemas.microsoft.com/office/drawing/2014/main" id="{10A0E2CE-4C67-9FFE-6C52-760032884145}"/>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02717" y="92589"/>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6" name="Oval 5">
            <a:extLst>
              <a:ext uri="{FF2B5EF4-FFF2-40B4-BE49-F238E27FC236}">
                <a16:creationId xmlns="" xmlns:a16="http://schemas.microsoft.com/office/drawing/2014/main" id="{EC381D59-9CBB-6F1F-3BB2-84875647B72B}"/>
              </a:ext>
            </a:extLst>
          </p:cNvPr>
          <p:cNvSpPr/>
          <p:nvPr/>
        </p:nvSpPr>
        <p:spPr>
          <a:xfrm>
            <a:off x="1633928" y="1666958"/>
            <a:ext cx="5981075" cy="42426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t>Thank You </a:t>
            </a:r>
            <a:endParaRPr lang="en-IN" sz="6600" dirty="0"/>
          </a:p>
        </p:txBody>
      </p:sp>
      <p:sp>
        <p:nvSpPr>
          <p:cNvPr id="7" name="Footer Placeholder 6"/>
          <p:cNvSpPr>
            <a:spLocks noGrp="1"/>
          </p:cNvSpPr>
          <p:nvPr>
            <p:ph type="ftr" sz="quarter" idx="11"/>
          </p:nvPr>
        </p:nvSpPr>
        <p:spPr>
          <a:xfrm>
            <a:off x="187287" y="6356350"/>
            <a:ext cx="8499513" cy="365125"/>
          </a:xfrm>
        </p:spPr>
        <p:txBody>
          <a:bodyPr/>
          <a:lstStyle/>
          <a:p>
            <a:r>
              <a:rPr lang="en-US" smtClean="0"/>
              <a:t>17/2/26  |DISCRETE MATHEMATICS WITH PROBABILITY AND HYPOTHESIS |  Dr.K.Sasikala</a:t>
            </a:r>
            <a:endParaRPr lang="en-US" dirty="0"/>
          </a:p>
        </p:txBody>
      </p:sp>
      <p:sp>
        <p:nvSpPr>
          <p:cNvPr id="8" name="Slide Number Placeholder 7"/>
          <p:cNvSpPr>
            <a:spLocks noGrp="1"/>
          </p:cNvSpPr>
          <p:nvPr>
            <p:ph type="sldNum" sz="quarter" idx="12"/>
          </p:nvPr>
        </p:nvSpPr>
        <p:spPr/>
        <p:txBody>
          <a:bodyPr/>
          <a:lstStyle/>
          <a:p>
            <a:fld id="{C1FF6DA9-008F-8B48-92A6-B652298478BF}" type="slidenum">
              <a:rPr lang="en-US" smtClean="0"/>
              <a:pPr/>
              <a:t>5</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932</TotalTime>
  <Words>179</Words>
  <Application>Microsoft Office PowerPoint</Application>
  <PresentationFormat>On-screen Show (4:3)</PresentationFormat>
  <Paragraphs>26</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dc:description>generated using python-pptx</dc:description>
  <cp:lastModifiedBy>Windows User</cp:lastModifiedBy>
  <cp:revision>48</cp:revision>
  <dcterms:created xsi:type="dcterms:W3CDTF">2013-01-27T09:14:16Z</dcterms:created>
  <dcterms:modified xsi:type="dcterms:W3CDTF">2026-05-15T11:10:16Z</dcterms:modified>
</cp:coreProperties>
</file>