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40633-1AE5-49B7-9504-B3A8FE0EDF95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E7A3F-F9C1-4FD7-9084-F3956D97856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3645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95E6-9909-4A6E-958A-30F7FEF57B7B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4427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E1A992-4B3E-7EDF-77D9-6810D47CA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3DAE2D8-6D3A-3EDD-9438-7EABC7C57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4F38DF-6D8A-C3D1-B64A-BCC1D943C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B900-2ED8-4D65-B512-72ECE128AFD8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99B647-DF0C-E858-F974-BDAC7C308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D45B35-19D7-A0EA-5C6A-A0C52C61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3593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FEAEFF-4F79-3FD1-F23F-01A24D708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80F8341-90BF-C3B2-2F89-3443C2E52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A1776A-9DE7-6F65-DDC6-F61A0A0F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A0AD2-4404-4C59-88D0-4D5ADDBB0F7D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CE74A0-0DEB-E4D3-ABF9-62DDBAEF6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D938E3-1EAC-CD85-C0FD-62015F961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0437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73E901-6A8A-6F9B-CF36-76757FB0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9988EA-AFD6-9A09-B236-9AB43DEDB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FD8723-48F1-D2A2-13A1-500AC5F1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16E7-C8EC-48F0-9284-FEE141BEFAEE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5BF786-5E62-4ECB-5404-2B763CA0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E51D54-6220-C3D4-ACD9-1DB3638C3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2596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FE6F68-8F33-C3E6-E107-77981874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51A6D2-3D27-2B2F-E3CD-2238A8FEC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720A46-F1C6-AD4A-03DF-BAE22BFD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DB12-E487-4811-BA46-F9E2B516FC89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ABCD11-2E53-D936-8371-E929D514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FCD285-AB65-9E8D-1C3C-27137D0E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6786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B4FA4F-1862-2D41-6A35-B07C5830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ECB9E0-3B9D-74B1-1AEA-0F16F04E1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DF1314-F259-FC7D-749B-156DCCAB0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F3C1CA-4370-4501-E03C-DCD08BEC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F0C1-B76A-4964-8868-0855A84944AE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28BF584-0AD4-B657-D77F-A91401C04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D80210-0075-68B0-48B8-A5925137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8530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167F04-A680-4292-4C7A-600E7D4F7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FA43F0-4945-9480-3111-2BEF9F69D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823E2F-3AC9-8BB3-D5A1-3EF067490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6AE2997-5E57-6743-C17D-04E7F5C82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8EC0D3F-D179-A07D-A906-C0B7DDC57C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CF8E84-0287-545E-2E45-8816A1AF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93B5-AB68-4738-AD60-C39AB6880770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DD8A4D3-D13A-9012-D4F6-9643E34D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19AD882-A164-CE10-4B9B-0DC295F7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10058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BF87E7-F32A-2AD5-D104-C7FEDAC9D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9D20A95-A607-9920-41DE-C98197EB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EF6E-0045-4EDB-965A-4B93A3A28EE2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1F0272B-1307-D62A-83B5-A5C4FC844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7D5C0F6-C678-9003-7F54-98DEB9983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2785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59CF3F1-1C61-E9E2-69F2-823C7101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3D97-557B-4854-ABCD-DF2FF82FEDC6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A2C9455-F859-4A46-FDC1-782CACF6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A772BB-F7E5-7CFF-45F9-C53418257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86914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624BD8-4A32-82A4-9A54-23107E4BA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86522D-BE63-FBFD-C3C8-914E14A88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5DCE831-34A7-A552-DE22-D8FD77BD9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2DAA0D-27BC-FA2F-E252-0630BF3E6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CDDA-8D9F-4B28-8B4F-5CE0CE560AE9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77B41D-B0D4-53E4-2875-1EE51FFB3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AB5F503-1B2D-2B9A-F980-AE822D72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7136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0A53F6-54A5-C37E-A476-FA46015DE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2088372-5BE1-E583-A080-609B23F9EE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55FFF4-F403-437C-2B21-D02D2F993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29880D-F4C9-1494-A8E5-0A5FFC53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855E-16C2-42E7-9AD9-52C9E8043991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9A5EBE-4776-250E-380E-204C4BCAA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EA37014-1F2A-CD7A-469C-44686720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3722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E207DB-6893-B0D1-0F7F-958096CEC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895482-0E63-80C7-906C-7F63359CF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CF164F-0CA9-9253-0F14-098E872C96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808B2-10AC-431C-A934-290095D5A1A0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78D8FD-CD27-4085-D221-17E8B2413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AFD903-6163-A4C4-0F9A-36ECF5A9E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5313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4223" y="284813"/>
            <a:ext cx="9483777" cy="131538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48721"/>
            <a:ext cx="9144000" cy="33090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Engineering-IOT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Super &amp; Sub  Class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8119DDB-4454-22D5-6CAD-DBC1F21CB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6431" y="413900"/>
            <a:ext cx="1137688" cy="7559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6EADD14-BD73-B836-AED8-4743CB9D5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881" y="413900"/>
            <a:ext cx="1055590" cy="1004922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B7674BB0-940F-6C3A-856E-5321C6E0D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E24B-B6A8-4B20-9D13-8478C1211389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19DA146-D845-12CF-70C2-9B01B51E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Sub </a:t>
            </a:r>
            <a:r>
              <a:rPr lang="en-IN" dirty="0" smtClean="0"/>
              <a:t>Class/OOPS/Dr.K.Sangeetha</a:t>
            </a:r>
            <a:endParaRPr lang="en-IN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10F20B58-FFA0-9EFA-C904-824BB12A8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4761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1F0A01-54AE-B660-7326-C47E1D194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495"/>
            <a:ext cx="10515600" cy="639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3D1CB8-0505-2019-106E-00F8E8475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4342"/>
            <a:ext cx="10515600" cy="5172621"/>
          </a:xfrm>
        </p:spPr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class in Java</a:t>
            </a:r>
            <a:r>
              <a:rPr lang="en-US" dirty="0"/>
              <a:t> is a </a:t>
            </a:r>
            <a:r>
              <a:rPr lang="en-US" b="1" dirty="0"/>
              <a:t>blueprint</a:t>
            </a:r>
            <a:r>
              <a:rPr lang="en-US" dirty="0"/>
              <a:t> or </a:t>
            </a:r>
            <a:r>
              <a:rPr lang="en-US" b="1" dirty="0"/>
              <a:t>template</a:t>
            </a:r>
            <a:r>
              <a:rPr lang="en-US" dirty="0"/>
              <a:t> used to create objects.</a:t>
            </a:r>
          </a:p>
          <a:p>
            <a:r>
              <a:rPr lang="en-US" dirty="0"/>
              <a:t> It defines the common attributes (data or fields) and behaviors (methods or functions) that all objects of that class will share.</a:t>
            </a:r>
          </a:p>
          <a:p>
            <a:pPr marL="0" indent="0">
              <a:buNone/>
            </a:pPr>
            <a:r>
              <a:rPr lang="en-IN" b="1" dirty="0"/>
              <a:t>Syntax:</a:t>
            </a:r>
          </a:p>
          <a:p>
            <a:pPr marL="0" indent="0">
              <a:buNone/>
            </a:pPr>
            <a:r>
              <a:rPr lang="en-IN" dirty="0"/>
              <a:t>class </a:t>
            </a:r>
            <a:r>
              <a:rPr lang="en-IN" dirty="0" err="1"/>
              <a:t>ClassName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// fields</a:t>
            </a:r>
          </a:p>
          <a:p>
            <a:pPr marL="0" indent="0">
              <a:buNone/>
            </a:pPr>
            <a:r>
              <a:rPr lang="en-IN" dirty="0"/>
              <a:t>  // methods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r>
              <a:rPr lang="en-US" dirty="0"/>
              <a:t> fields are used to store data</a:t>
            </a:r>
          </a:p>
          <a:p>
            <a:r>
              <a:rPr lang="en-US" dirty="0"/>
              <a:t>methods are used to perform some operations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3095BA8-6061-B3A6-783D-3A07BE9C2E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140796"/>
            <a:ext cx="1137688" cy="755913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21F93BB-1C4D-3E50-BB17-3C12F7C2D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B009-CB68-47EC-BF29-3A55A295B701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2753041-38C9-478F-6CA6-4552E46C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Sub </a:t>
            </a:r>
            <a:r>
              <a:rPr lang="en-IN" dirty="0" smtClean="0"/>
              <a:t>Class/OOPS/Dr.K.Sangeetha</a:t>
            </a:r>
          </a:p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5A620C-5BBA-9DB1-F8E6-4E8FDD9C3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0764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DC4157-F3C9-172F-2C43-7D369463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0737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Class</a:t>
            </a:r>
            <a:endParaRPr lang="en-IN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2139801-6262-B0BA-E8A3-17DC11FA2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507536"/>
            <a:ext cx="1137688" cy="75591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D55FF6C0-3024-39E9-9709-1240CA97E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0A5-B1DD-4CA0-8FD9-A4FACA983BC0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D816453-8654-D152-EF43-168A4DACC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Sub </a:t>
            </a:r>
            <a:r>
              <a:rPr lang="en-IN" dirty="0" smtClean="0"/>
              <a:t>Class/OOPS/Dr.K.Sangeetha</a:t>
            </a:r>
          </a:p>
          <a:p>
            <a:endParaRPr lang="en-IN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C7ACD5B-BAC4-5ACF-6C6D-7AE9AD65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3</a:t>
            </a:fld>
            <a:endParaRPr lang="en-IN"/>
          </a:p>
        </p:txBody>
      </p:sp>
      <p:pic>
        <p:nvPicPr>
          <p:cNvPr id="2052" name="Picture 4" descr="Class Casting in Java | Generalization, Specialization - Scientech Easy">
            <a:extLst>
              <a:ext uri="{FF2B5EF4-FFF2-40B4-BE49-F238E27FC236}">
                <a16:creationId xmlns:a16="http://schemas.microsoft.com/office/drawing/2014/main" xmlns="" id="{1CCBEBEE-4986-E03A-3764-A85DF0194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3437" y="1263449"/>
            <a:ext cx="7124700" cy="474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3707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AB9E0-A8C4-4C0A-B54B-A8403A703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088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 Class</a:t>
            </a:r>
            <a:endParaRPr lang="en-IN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C35C10-6AE2-8A45-45C6-29263F40D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105"/>
            <a:ext cx="10515600" cy="4601980"/>
          </a:xfrm>
        </p:spPr>
        <p:txBody>
          <a:bodyPr>
            <a:normAutofit/>
          </a:bodyPr>
          <a:lstStyle/>
          <a:p>
            <a:r>
              <a:rPr lang="en-US" dirty="0"/>
              <a:t>The class whose properties are inherited is called the </a:t>
            </a:r>
            <a:r>
              <a:rPr lang="en-US" b="1" dirty="0"/>
              <a:t>Super Class (Parent/Base class)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class that is inherited by another class.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common properties and methods.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code reusability.      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3EF5A52-D3B2-CCAE-546F-CE9AB9A16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365126"/>
            <a:ext cx="1137688" cy="755913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004A44A-AB44-79C5-3860-73413285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618A-C673-4A6B-A4C7-D16EDBAEE5FC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9F7AF01-0B54-050A-9E02-CA84EF16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Sub </a:t>
            </a:r>
            <a:r>
              <a:rPr lang="en-IN" dirty="0" smtClean="0"/>
              <a:t>Class/OOPS/Dr.K.Sangeetha</a:t>
            </a:r>
          </a:p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C5482C-739B-8AC3-B8E9-3D5677A63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79068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2EF81E5-4611-B4A8-9B43-11BDC8E65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E6274F-3872-1E35-C21F-916B60EF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088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 Class</a:t>
            </a:r>
            <a:endParaRPr lang="en-IN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CFA05B-0455-3F48-2583-EE22C3399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105"/>
            <a:ext cx="10515600" cy="4601980"/>
          </a:xfrm>
        </p:spPr>
        <p:txBody>
          <a:bodyPr>
            <a:normAutofit/>
          </a:bodyPr>
          <a:lstStyle/>
          <a:p>
            <a:r>
              <a:rPr lang="en-US" dirty="0"/>
              <a:t>The class whose properties are inherited is called the </a:t>
            </a:r>
            <a:r>
              <a:rPr lang="en-US" b="1" dirty="0"/>
              <a:t>Super Class (Parent/Base class)</a:t>
            </a:r>
            <a:r>
              <a:rPr lang="en-US" dirty="0"/>
              <a:t>, and the class that inherits those properties is called the </a:t>
            </a:r>
            <a:r>
              <a:rPr lang="en-US" b="1" dirty="0"/>
              <a:t>Sub Class (Child/Derived class)</a:t>
            </a:r>
            <a:r>
              <a:rPr lang="en-US" dirty="0"/>
              <a:t>.</a:t>
            </a:r>
          </a:p>
          <a:p>
            <a:r>
              <a:rPr lang="en-US" dirty="0"/>
              <a:t>The class that inherits from the super class.</a:t>
            </a:r>
          </a:p>
          <a:p>
            <a:r>
              <a:rPr lang="en-US" dirty="0"/>
              <a:t>Can use all public and protected members of the super class.</a:t>
            </a:r>
          </a:p>
          <a:p>
            <a:r>
              <a:rPr lang="en-US" dirty="0"/>
              <a:t>Can also define its own additional features.</a:t>
            </a:r>
          </a:p>
          <a:p>
            <a:pPr marL="0" indent="0" fontAlgn="base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20071E4-444B-31D1-6A4B-AF72FC639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365126"/>
            <a:ext cx="1137688" cy="755913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4F300F6-E4FC-FB92-8E6E-2200C1378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EF1-BCF6-463C-8D72-F0256447956C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80C50AC-27B1-EF9C-6F10-4D15F2C35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Sub </a:t>
            </a:r>
            <a:r>
              <a:rPr lang="en-IN" dirty="0" smtClean="0"/>
              <a:t>Class/OOPS/Dr.K.Sangeetha</a:t>
            </a:r>
          </a:p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0D88848-1EE3-A9DD-1CEC-EB990A320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606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3BCE70-DBE7-665E-889E-FADA9C3E2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 Class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7805E8-BD50-1608-7816-FBF49BFA2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4164"/>
            <a:ext cx="10515600" cy="4902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Super Class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Vehicle {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speed;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void start() {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("Vehicle starts");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9D9ABE1-4F41-8AD3-A146-44A38A5A9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6270" y="365125"/>
            <a:ext cx="1137688" cy="75591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8E7009FA-2259-A83D-16EE-F04ED789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C5E1-0311-4011-A97A-CE6D643A4FFF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19D9B43C-CE1F-569D-27F5-E86860947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Sub </a:t>
            </a:r>
            <a:r>
              <a:rPr lang="en-IN" dirty="0" smtClean="0"/>
              <a:t>Class/OOPS/Dr.K.Sangeetha</a:t>
            </a:r>
          </a:p>
          <a:p>
            <a:endParaRPr lang="en-IN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8951E1BF-D5D9-1121-C13C-0F5F0EF7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80712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524E4F-FD6E-71B3-C8E2-8D9E03A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12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 Class Example</a:t>
            </a:r>
            <a:endParaRPr lang="en-IN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CB6CED-9EE7-E46B-71DF-1680D2AF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252"/>
            <a:ext cx="10515600" cy="50377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Sub Class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Car extends Vehicle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void drive()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("Car is running");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Main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Car c = new Car();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c.start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// inherited method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c.drive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// own method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46D9468-C4C7-2398-D9A3-CDE6E070B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161" y="303052"/>
            <a:ext cx="1133954" cy="755970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612D5FCF-5F0A-FD08-C3AD-B7E28A4B4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54BA-28E8-4194-B150-7C67C272001F}" type="datetime1">
              <a:rPr lang="en-IN" smtClean="0"/>
              <a:pPr/>
              <a:t>19-05-2026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D8DA2AA2-B650-9C3E-3F74-B6C73F00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Super &amp; </a:t>
            </a:r>
            <a:r>
              <a:rPr lang="en-IN"/>
              <a:t>Sub </a:t>
            </a:r>
            <a:r>
              <a:rPr lang="en-IN" smtClean="0"/>
              <a:t>Class/OOPS/Dr.K.Sangeetha</a:t>
            </a:r>
          </a:p>
          <a:p>
            <a:endParaRPr lang="en-IN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25A64462-9949-C9E6-DFE0-CC3A3A98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7921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258</Words>
  <Application>Microsoft Office PowerPoint</Application>
  <PresentationFormat>Custom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SNS College of Technology (An Autonomous Institutions)</vt:lpstr>
      <vt:lpstr>Class</vt:lpstr>
      <vt:lpstr>Types of Class</vt:lpstr>
      <vt:lpstr>Super Class</vt:lpstr>
      <vt:lpstr>Sub Class</vt:lpstr>
      <vt:lpstr>Super Class Example</vt:lpstr>
      <vt:lpstr>Sub Class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SNS College of Technology (An Autonomous Institutions)</dc:title>
  <dc:creator>swathi ramkumar</dc:creator>
  <cp:lastModifiedBy>new</cp:lastModifiedBy>
  <cp:revision>7</cp:revision>
  <dcterms:created xsi:type="dcterms:W3CDTF">2026-01-12T06:19:32Z</dcterms:created>
  <dcterms:modified xsi:type="dcterms:W3CDTF">2026-05-19T15:58:00Z</dcterms:modified>
</cp:coreProperties>
</file>