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sldIdLst>
    <p:sldId id="273" r:id="rId2"/>
    <p:sldId id="278" r:id="rId3"/>
    <p:sldId id="265" r:id="rId4"/>
    <p:sldId id="276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pPr/>
              <a:t>15-05-2026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8060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F49A-0ECB-4615-9800-74CDE56888E8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9BEF-1817-4A26-A128-20F6D47EBBD1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4A873-233A-4372-9890-E63EDA557209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574FC-795B-4BF6-BDB2-714605A92277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EC8CB-6655-4C64-B3D5-F24601E5D6FE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E3223-D93E-4F29-809A-E276D8C3A5D5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2752-F010-4993-9AD0-031750DA327D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2E4D-F6F7-4C68-981F-2D45FEA3DCFF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95CD0-F35D-42C1-ABC2-35F20A56445B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9FDFF-15CB-4A0E-8F97-143F14924913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8CEE-8596-4108-9403-81F6AB3F9098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3663C-4778-4C37-B31E-4A6763095D8C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17/2/26  |DISCRETE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</a:t>
            </a:r>
            <a:endParaRPr lang="en-US" sz="2400" dirty="0" smtClean="0"/>
          </a:p>
          <a:p>
            <a:r>
              <a:rPr lang="en-US" sz="2400" b="1" dirty="0" smtClean="0">
                <a:solidFill>
                  <a:schemeClr val="tx1"/>
                </a:solidFill>
              </a:rPr>
              <a:t>DISCRETE MATHEMATICS WITH PROBABILITY AND HYPOTHESIS TESTING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Unit IV  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Topic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Test </a:t>
            </a:r>
            <a:r>
              <a:rPr lang="en-US" b="1" smtClean="0">
                <a:solidFill>
                  <a:schemeClr val="tx1"/>
                </a:solidFill>
              </a:rPr>
              <a:t>of Hypothesis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</a:t>
            </a:r>
            <a:r>
              <a:rPr lang="en-US" sz="1350" b="1" dirty="0" err="1" smtClean="0"/>
              <a:t>K.Sasikala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xmlns="" val="76981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50843" y="605928"/>
            <a:ext cx="770079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dirty="0" smtClean="0"/>
              <a:t>The electric light bulbs of manufacturer A, have mean life time of 1600 hours with a S.D of 200 hours, while those of manufacturer B have a mean life time of 1400h with a S.D of 100 hr. If random samples of 125 bulbs from each manufacturer are selected, then what is the probability that the bulbs will have a mean lifetime that is at least (a) 160 and (b) 250h more than B bulbs? 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49986" y="2359583"/>
            <a:ext cx="5519450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33889" y="1013551"/>
            <a:ext cx="6367750" cy="4153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9823" y="774201"/>
            <a:ext cx="6951642" cy="426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xmlns="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87287" y="6356350"/>
            <a:ext cx="8499513" cy="365125"/>
          </a:xfrm>
        </p:spPr>
        <p:txBody>
          <a:bodyPr/>
          <a:lstStyle/>
          <a:p>
            <a:r>
              <a:rPr lang="en-US" smtClean="0"/>
              <a:t>17/2/26  |DISCRETE MATHEMATICS WITH PROBABILITY AND HYPOTHESIS |  Dr.K.Sasikala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918</TotalTime>
  <Words>140</Words>
  <Application>Microsoft Office PowerPoint</Application>
  <PresentationFormat>On-screen Show (4:3)</PresentationFormat>
  <Paragraphs>24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dc:description>generated using python-pptx</dc:description>
  <cp:lastModifiedBy>Windows User</cp:lastModifiedBy>
  <cp:revision>43</cp:revision>
  <dcterms:created xsi:type="dcterms:W3CDTF">2013-01-27T09:14:16Z</dcterms:created>
  <dcterms:modified xsi:type="dcterms:W3CDTF">2026-05-15T11:15:47Z</dcterms:modified>
</cp:coreProperties>
</file>