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65" r:id="rId3"/>
    <p:sldId id="276" r:id="rId4"/>
    <p:sldId id="27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3838-1A32-44F7-81B4-A95764B14EF2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8191-95DA-44FD-9EF0-AF29581E7272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330-614F-41C7-AD07-6FAFFE38781B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54F1-69B0-4DC0-B244-429C364EF63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C201-EBD1-42C5-8D85-3AAB2FA14FB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3FE9-3F3D-45F7-9954-27EBE9888487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64A4-BDEC-4A9D-A403-246C6A1EAE6F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929-722B-47DF-A12D-66649D98CE3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E8FF0-005C-449B-9334-73B928A1F8A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AF3-55AB-496F-8F46-D45D09F7867F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8448C-D730-482E-881C-C73281BFE215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F37B9-4FF3-47D8-879E-A74A2825D046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IV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Test </a:t>
            </a:r>
            <a:r>
              <a:rPr lang="en-US" b="1" smtClean="0">
                <a:solidFill>
                  <a:schemeClr val="tx1"/>
                </a:solidFill>
              </a:rPr>
              <a:t>of Hypothesis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5417" y="991518"/>
            <a:ext cx="77613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The mean breaking strength of cables supplied by a manufacturer is 1800 with a S.D of 100. By a new technique in the manufacturing process it is claimed that the breaking strength of the cables has increased. In order to test this, claim a sample of 50 cables is tested. It is found that the mean breaking strength is 1850. Can we support the claim at 1% level of significance?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1513" y="2468847"/>
            <a:ext cx="6106174" cy="3586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0670" y="774201"/>
            <a:ext cx="7171981" cy="4668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877" y="594911"/>
            <a:ext cx="8251634" cy="507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129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42</cp:revision>
  <dcterms:created xsi:type="dcterms:W3CDTF">2013-01-27T09:14:16Z</dcterms:created>
  <dcterms:modified xsi:type="dcterms:W3CDTF">2026-05-15T11:15:12Z</dcterms:modified>
</cp:coreProperties>
</file>