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jb99YmeLD4T2D6AjDBhJjPLe0q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9e1dbd7d4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39e1dbd7d4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b467a4777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3b467a4777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9e1dbd7d4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39e1dbd7d4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b467a4777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3b467a4777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9e1dbd7d4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39e1dbd7d4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9e1dbd7d4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9e1dbd7d4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geeksforgeeks.org/java/java-io-input-output-in-java-with-examples/" TargetMode="External"/><Relationship Id="rId4" Type="http://schemas.openxmlformats.org/officeDocument/2006/relationships/hyperlink" Target="https://www.tutorialspoint.com/java/java_files_io.htm" TargetMode="External"/><Relationship Id="rId5" Type="http://schemas.openxmlformats.org/officeDocument/2006/relationships/hyperlink" Target="https://www.geeksforgeeks.org/java/file-handling-in-java/" TargetMode="External"/><Relationship Id="rId6" Type="http://schemas.openxmlformats.org/officeDocument/2006/relationships/hyperlink" Target="https://www.w3schools.com/java/java_io_streams.asp" TargetMode="External"/><Relationship Id="rId7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system.in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0" y="1319052"/>
            <a:ext cx="8520600" cy="363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n" sz="2400">
                <a:solidFill>
                  <a:srgbClr val="C00000"/>
                </a:solidFill>
              </a:rPr>
              <a:t>Department of Computer Science and Engineering</a:t>
            </a:r>
            <a:endParaRPr b="1" sz="2400">
              <a:solidFill>
                <a:srgbClr val="C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t/>
            </a:r>
            <a:endParaRPr sz="2500">
              <a:solidFill>
                <a:srgbClr val="02030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b="1" lang="en" sz="2500">
                <a:solidFill>
                  <a:srgbClr val="020301"/>
                </a:solidFill>
              </a:rPr>
              <a:t>23CSB201</a:t>
            </a:r>
            <a:r>
              <a:rPr b="1" lang="en" sz="2800"/>
              <a:t> – </a:t>
            </a:r>
            <a:r>
              <a:rPr b="1" lang="en" sz="2500">
                <a:solidFill>
                  <a:srgbClr val="020301"/>
                </a:solidFill>
              </a:rPr>
              <a:t>OBJECT ORIENTED PROGRAMMING</a:t>
            </a:r>
            <a:endParaRPr b="1"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en" sz="2500">
                <a:solidFill>
                  <a:srgbClr val="020301"/>
                </a:solidFill>
              </a:rPr>
              <a:t>I B.Tech. AIML-B / II SEMESTER</a:t>
            </a:r>
            <a:endParaRPr sz="2500">
              <a:solidFill>
                <a:srgbClr val="02030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en" sz="2500">
                <a:solidFill>
                  <a:srgbClr val="020301"/>
                </a:solidFill>
              </a:rPr>
              <a:t>UNIT - 5</a:t>
            </a:r>
            <a:endParaRPr sz="2500">
              <a:solidFill>
                <a:srgbClr val="02030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t/>
            </a:r>
            <a:endParaRPr sz="2500">
              <a:solidFill>
                <a:srgbClr val="02030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en" sz="2500">
                <a:solidFill>
                  <a:srgbClr val="020301"/>
                </a:solidFill>
              </a:rPr>
              <a:t>Introduction to IO Streams in Java</a:t>
            </a:r>
            <a:endParaRPr sz="2500">
              <a:solidFill>
                <a:srgbClr val="02030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2600"/>
              <a:buFont typeface="Arial"/>
              <a:buNone/>
            </a:pPr>
            <a:r>
              <a:t/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09</a:t>
            </a:r>
            <a:r>
              <a:rPr b="0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/01/2026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b="0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IO STREAMS AND JAVASCRIPT | Object Oriented Programming | Ms Kirupa SNSCT</a:t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" title="WhatsApp_Image_2025-10-03_at_10.08.45_AM-removebg-preview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0" y="0"/>
            <a:ext cx="85725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SNS COLLEGE OF TECHNOLOGY</a:t>
            </a:r>
            <a:br>
              <a:rPr b="1" i="0" lang="en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Autonomous Institution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20301"/>
                </a:solidFill>
                <a:latin typeface="Arial"/>
                <a:ea typeface="Arial"/>
                <a:cs typeface="Arial"/>
                <a:sym typeface="Arial"/>
              </a:rPr>
              <a:t>Coimbatore-35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8424000" y="4789125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01/10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9e1dbd7d43_0_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REFERENCE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g39e1dbd7d43_0_6"/>
          <p:cNvSpPr txBox="1"/>
          <p:nvPr>
            <p:ph idx="1" type="body"/>
          </p:nvPr>
        </p:nvSpPr>
        <p:spPr>
          <a:xfrm>
            <a:off x="1244075" y="1152475"/>
            <a:ext cx="7588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https://www.geeksforgeeks.org/java/java-io-input-output-in-java-with-examples/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https://www.tutorialspoint.com/java/java_files_io.htm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https://www.geeksforgeeks.org/java/file-handling-in-java/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https://www.w3schools.com/java/java_io_streams.asp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1" name="Google Shape;141;g39e1dbd7d43_0_6"/>
          <p:cNvSpPr txBox="1"/>
          <p:nvPr/>
        </p:nvSpPr>
        <p:spPr>
          <a:xfrm>
            <a:off x="8424000" y="4789125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g39e1dbd7d43_0_6" title="WhatsApp_Image_2025-10-03_at_10.08.45_AM-removebg-preview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39e1dbd7d43_0_6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09/01/2026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b="0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IO STREAMS AND JAVASCRIPT | Object Oriented Programming | Ms Kirupa SNSCT</a:t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b467a47771_0_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49" name="Google Shape;149;g3b467a47771_0_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50" name="Google Shape;150;g3b467a47771_0_41"/>
          <p:cNvPicPr preferRelativeResize="0"/>
          <p:nvPr/>
        </p:nvPicPr>
        <p:blipFill rotWithShape="1">
          <a:blip r:embed="rId3">
            <a:alphaModFix/>
          </a:blip>
          <a:srcRect b="3090" l="0" r="0" t="0"/>
          <a:stretch/>
        </p:blipFill>
        <p:spPr>
          <a:xfrm>
            <a:off x="493300" y="0"/>
            <a:ext cx="7954875" cy="4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3b467a47771_0_41" title="WhatsApp_Image_2025-10-03_at_10.08.45_AM-removebg-preview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3b467a47771_0_41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09/01/2026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</a:t>
            </a:r>
            <a:r>
              <a:rPr b="0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IO STREAMS AND JAVASCRIPT | Object Oriented Programming | Ms Kirupa SNSCT</a:t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>
            <p:ph type="title"/>
          </p:nvPr>
        </p:nvSpPr>
        <p:spPr>
          <a:xfrm>
            <a:off x="58625" y="13120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r>
              <a:rPr b="1" lang="en" sz="2700">
                <a:latin typeface="Times New Roman"/>
                <a:ea typeface="Times New Roman"/>
                <a:cs typeface="Times New Roman"/>
                <a:sym typeface="Times New Roman"/>
              </a:rPr>
              <a:t>Introduction to IO Streams in Java</a:t>
            </a:r>
            <a:endParaRPr b="1"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4" name="Google Shape;64;p2" title="WhatsApp_Image_2025-10-03_at_10.08.45_AM-removebg-preview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"/>
          <p:cNvSpPr txBox="1"/>
          <p:nvPr/>
        </p:nvSpPr>
        <p:spPr>
          <a:xfrm>
            <a:off x="8424000" y="4789125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02/10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254600" y="908600"/>
            <a:ext cx="3873000" cy="18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 Streams are used to read and write data</a:t>
            </a:r>
            <a:endParaRPr b="1" i="0" sz="2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b="0" i="0" lang="en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 stands for Input and Output</a:t>
            </a:r>
            <a:endParaRPr b="0" i="0" sz="1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b="0" i="0" lang="en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Streams represent a flow of data</a:t>
            </a:r>
            <a:endParaRPr b="0" i="0" sz="1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b="0" i="0" lang="en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can be bytes or characters</a:t>
            </a:r>
            <a:endParaRPr b="0" i="0" sz="1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73850" y="1307000"/>
            <a:ext cx="4817749" cy="341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09/01/2026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</a:t>
            </a:r>
            <a:r>
              <a:rPr b="0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IO STREAMS AND JAVASCRIPT | Object Oriented Programming | Ms Kirupa SNSCT</a:t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>
            <p:ph type="title"/>
          </p:nvPr>
        </p:nvSpPr>
        <p:spPr>
          <a:xfrm>
            <a:off x="311700" y="13121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Types of Streams in Java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3"/>
          <p:cNvSpPr txBox="1"/>
          <p:nvPr>
            <p:ph idx="1" type="body"/>
          </p:nvPr>
        </p:nvSpPr>
        <p:spPr>
          <a:xfrm>
            <a:off x="311700" y="9445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171"/>
              <a:buNone/>
            </a:pPr>
            <a:r>
              <a:t/>
            </a:r>
            <a:endParaRPr sz="5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897"/>
              <a:buNone/>
            </a:pPr>
            <a:r>
              <a:t/>
            </a:r>
            <a:endParaRPr b="1" sz="6107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4014"/>
              <a:buNone/>
            </a:pPr>
            <a:r>
              <a:t/>
            </a:r>
            <a:endParaRPr sz="6315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213333"/>
              <a:buNone/>
            </a:pPr>
            <a:r>
              <a:t/>
            </a:r>
            <a:endParaRPr sz="3375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99998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99998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399998"/>
              <a:buNone/>
            </a:pPr>
            <a:r>
              <a:t/>
            </a:r>
            <a:endParaRPr/>
          </a:p>
        </p:txBody>
      </p:sp>
      <p:pic>
        <p:nvPicPr>
          <p:cNvPr id="75" name="Google Shape;75;p3" title="WhatsApp_Image_2025-10-03_at_10.08.45_AM-removebg-preview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 txBox="1"/>
          <p:nvPr/>
        </p:nvSpPr>
        <p:spPr>
          <a:xfrm>
            <a:off x="8424000" y="4789125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03/10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4425" y="645275"/>
            <a:ext cx="6335401" cy="42410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09/01/2026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b="0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IO STREAMS AND JAVASCRIPT | Object Oriented Programming | Ms Kirupa SNSCT</a:t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/>
          <p:nvPr>
            <p:ph type="title"/>
          </p:nvPr>
        </p:nvSpPr>
        <p:spPr>
          <a:xfrm>
            <a:off x="265450" y="205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b="1" lang="en" sz="2400">
                <a:latin typeface="Times New Roman"/>
                <a:ea typeface="Times New Roman"/>
                <a:cs typeface="Times New Roman"/>
                <a:sym typeface="Times New Roman"/>
              </a:rPr>
              <a:t>Byte Streams and Character Streams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4" title="WhatsApp_Image_2025-10-03_at_10.08.45_AM-removebg-preview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"/>
          <p:cNvSpPr txBox="1"/>
          <p:nvPr/>
        </p:nvSpPr>
        <p:spPr>
          <a:xfrm>
            <a:off x="8424000" y="4789125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04/10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7350" y="909550"/>
            <a:ext cx="5950174" cy="41024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"/>
          <p:cNvSpPr txBox="1"/>
          <p:nvPr/>
        </p:nvSpPr>
        <p:spPr>
          <a:xfrm>
            <a:off x="893925" y="48533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09/01/2026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b="0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IO STREAMS AND JAVASCRIPT | Object Oriented Programming | Ms Kirupa SNSCT</a:t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9e1dbd7d43_0_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Standard IO Streams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g39e1dbd7d43_0_22"/>
          <p:cNvSpPr txBox="1"/>
          <p:nvPr/>
        </p:nvSpPr>
        <p:spPr>
          <a:xfrm>
            <a:off x="8424000" y="4799250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05/10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39e1dbd7d43_0_22"/>
          <p:cNvSpPr txBox="1"/>
          <p:nvPr/>
        </p:nvSpPr>
        <p:spPr>
          <a:xfrm>
            <a:off x="221750" y="1525475"/>
            <a:ext cx="36102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Java provides three standard I/O streams accessible via the </a:t>
            </a:r>
            <a:r>
              <a:rPr b="1" i="0" lang="en" sz="1800" u="none" cap="none" strike="noStrike">
                <a:solidFill>
                  <a:srgbClr val="0A0A0A"/>
                </a:solidFill>
                <a:highlight>
                  <a:srgbClr val="F3F5F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java.lang.System</a:t>
            </a:r>
            <a:r>
              <a:rPr b="1" i="0" lang="en" sz="1800" u="none" cap="none" strike="noStrike">
                <a:solidFill>
                  <a:srgbClr val="0A0A0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class: </a:t>
            </a:r>
            <a:endParaRPr b="1" i="0" sz="1800" u="none" cap="none" strike="noStrike">
              <a:solidFill>
                <a:srgbClr val="0A0A0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A0A0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A0A0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highlight>
                  <a:srgbClr val="F3F5F6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System.in</a:t>
            </a:r>
            <a:endParaRPr b="0" i="0" sz="1800" u="none" cap="none" strike="noStrik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highlight>
                  <a:srgbClr val="F3F5F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System.out</a:t>
            </a:r>
            <a:endParaRPr b="0" i="0" sz="1800" u="none" cap="none" strike="noStrik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highlight>
                  <a:srgbClr val="F3F5F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System.err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g39e1dbd7d43_0_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4400" y="987700"/>
            <a:ext cx="4519600" cy="3394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39e1dbd7d43_0_22" title="WhatsApp_Image_2025-10-03_at_10.08.45_AM-removebg-preview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39e1dbd7d43_0_22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09/01/2026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</a:t>
            </a:r>
            <a:r>
              <a:rPr b="0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IO STREAMS AND JAVASCRIPT | Object Oriented Programming | Ms Kirupa SNSCT</a:t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b467a47771_0_28"/>
          <p:cNvSpPr txBox="1"/>
          <p:nvPr>
            <p:ph type="title"/>
          </p:nvPr>
        </p:nvSpPr>
        <p:spPr>
          <a:xfrm>
            <a:off x="247800" y="616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 IO Streams Hierarchy Diagram</a:t>
            </a:r>
            <a:endParaRPr sz="4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g3b467a47771_0_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04" name="Google Shape;104;g3b467a47771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175" y="857250"/>
            <a:ext cx="8142775" cy="41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3b467a47771_0_28"/>
          <p:cNvSpPr txBox="1"/>
          <p:nvPr/>
        </p:nvSpPr>
        <p:spPr>
          <a:xfrm>
            <a:off x="846000" y="49092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09/01/2026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</a:t>
            </a:r>
            <a:r>
              <a:rPr b="0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IO STREAMS AND JAVASCRIPT | Object Oriented Programming | Ms Kirupa SNSCT</a:t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3b467a47771_0_28"/>
          <p:cNvSpPr txBox="1"/>
          <p:nvPr/>
        </p:nvSpPr>
        <p:spPr>
          <a:xfrm>
            <a:off x="8424000" y="4789125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06/10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9e1dbd7d43_0_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File Handling using IO Streams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g39e1dbd7d43_0_27"/>
          <p:cNvSpPr txBox="1"/>
          <p:nvPr>
            <p:ph idx="1" type="body"/>
          </p:nvPr>
        </p:nvSpPr>
        <p:spPr>
          <a:xfrm>
            <a:off x="311700" y="1527850"/>
            <a:ext cx="2489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File handling using I/O streams involves </a:t>
            </a:r>
            <a:r>
              <a:rPr lang="en" sz="1700">
                <a:solidFill>
                  <a:srgbClr val="001D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treating a file as a continuous sequence of data (a stream) that can be read from or written to by a program</a:t>
            </a:r>
            <a:r>
              <a:rPr lang="en" sz="1700">
                <a:solidFill>
                  <a:srgbClr val="0A0A0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700">
              <a:solidFill>
                <a:srgbClr val="0A0A0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3" name="Google Shape;113;g39e1dbd7d43_0_27"/>
          <p:cNvSpPr txBox="1"/>
          <p:nvPr/>
        </p:nvSpPr>
        <p:spPr>
          <a:xfrm>
            <a:off x="8424000" y="4789125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07/10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g39e1dbd7d43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7825" y="1065825"/>
            <a:ext cx="6005525" cy="378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9e1dbd7d43_0_27" title="WhatsApp_Image_2025-10-03_at_10.08.45_AM-removebg-preview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39e1dbd7d43_0_27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09/01/2026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</a:t>
            </a:r>
            <a:r>
              <a:rPr b="0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IO STREAMS AND JAVASCRIPT | Object Oriented Programming | Ms Kirupa SNSCT</a:t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>
            <p:ph idx="1" type="body"/>
          </p:nvPr>
        </p:nvSpPr>
        <p:spPr>
          <a:xfrm>
            <a:off x="453375" y="777675"/>
            <a:ext cx="8729700" cy="37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b="1"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Explain the need for IO Streams in a Java application that processes large amounts of data from external sources.</a:t>
            </a:r>
            <a:endParaRPr b="1"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Differentiate between byte streams and character streams with examples.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Draw and label the basic hierarchy of InputStream and OutputStream classes.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b="1"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multimedia application needs to handle both text configuration files and binary image data.</a:t>
            </a:r>
            <a:endParaRPr b="1"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AutoNum type="arabicPeriod" startAt="2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type of streams would you choose for each, and why?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AutoNum type="arabicPeriod" startAt="2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buffering improve performance in such scenarios?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155400" y="117413"/>
            <a:ext cx="719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 to Solve</a:t>
            </a:r>
            <a:endParaRPr b="1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8424000" y="4789125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08/10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5" title="WhatsApp_Image_2025-10-03_at_10.08.45_AM-removebg-preview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09/01/2026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</a:t>
            </a:r>
            <a:r>
              <a:rPr b="0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IO STREAMS AND JAVASCRIPT | Object Oriented Programming | Ms Kirupa SNSCT</a:t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9e1dbd7d43_0_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4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g39e1dbd7d43_0_14"/>
          <p:cNvSpPr txBox="1"/>
          <p:nvPr>
            <p:ph idx="1" type="body"/>
          </p:nvPr>
        </p:nvSpPr>
        <p:spPr>
          <a:xfrm>
            <a:off x="742975" y="10566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 Streams manage input and output operations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○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Java provides byte and character streams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○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widely for file and console operations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○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Essential concept in Java programming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2" name="Google Shape;132;g39e1dbd7d43_0_14" title="WhatsApp_Image_2025-10-03_at_10.08.45_AM-removebg-preview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39e1dbd7d43_0_14"/>
          <p:cNvSpPr txBox="1"/>
          <p:nvPr/>
        </p:nvSpPr>
        <p:spPr>
          <a:xfrm>
            <a:off x="8424000" y="4789125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09/10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39e1dbd7d43_0_14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09/01/2026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b="0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IO STREAMS AND JAVASCRIPT | Object Oriented Programming | Ms Kirupa SNSCT</a:t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