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17" roundtripDataSignature="AMtx7milEiLIwcWJXwTlEPoaa+9tKw0v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customschemas.google.com/relationships/presentationmetadata" Target="meta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9e1dbd7d4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g39e1dbd7d4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b467a47771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b467a47771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" name="Google Shape;6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9e1dbd7d43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g39e1dbd7d43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b467a47771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b467a47771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9e1dbd7d43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g39e1dbd7d43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9e1dbd7d43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g39e1dbd7d43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1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9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9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1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1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1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1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1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8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>
            <p:ph type="ctrTitle"/>
          </p:nvPr>
        </p:nvSpPr>
        <p:spPr>
          <a:xfrm>
            <a:off x="311700" y="1319052"/>
            <a:ext cx="8520600" cy="363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b="1" lang="en" sz="2400">
                <a:solidFill>
                  <a:srgbClr val="C00000"/>
                </a:solidFill>
              </a:rPr>
              <a:t>Department of Computer Science and Engineering</a:t>
            </a:r>
            <a:endParaRPr b="1" sz="2400">
              <a:solidFill>
                <a:srgbClr val="C0000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4000"/>
              <a:buFont typeface="Arial"/>
              <a:buNone/>
            </a:pPr>
            <a:r>
              <a:t/>
            </a:r>
            <a:endParaRPr sz="2500">
              <a:solidFill>
                <a:srgbClr val="02030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4000"/>
              <a:buFont typeface="Arial"/>
              <a:buNone/>
            </a:pPr>
            <a:r>
              <a:rPr b="1" lang="en" sz="2500">
                <a:solidFill>
                  <a:srgbClr val="020301"/>
                </a:solidFill>
              </a:rPr>
              <a:t>23CSB201</a:t>
            </a:r>
            <a:r>
              <a:rPr b="1" lang="en" sz="2800"/>
              <a:t> – </a:t>
            </a:r>
            <a:r>
              <a:rPr b="1" lang="en" sz="2500">
                <a:solidFill>
                  <a:srgbClr val="020301"/>
                </a:solidFill>
              </a:rPr>
              <a:t>OBJECT ORIENTED PROGRAMMING</a:t>
            </a:r>
            <a:endParaRPr b="1" sz="28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4000"/>
              <a:buFont typeface="Arial"/>
              <a:buNone/>
            </a:pPr>
            <a:r>
              <a:rPr lang="en" sz="2500">
                <a:solidFill>
                  <a:srgbClr val="020301"/>
                </a:solidFill>
              </a:rPr>
              <a:t>I B.E. AIML-B / II </a:t>
            </a:r>
            <a:r>
              <a:rPr lang="en" sz="2500">
                <a:solidFill>
                  <a:srgbClr val="020301"/>
                </a:solidFill>
              </a:rPr>
              <a:t>SEMESTER</a:t>
            </a:r>
            <a:endParaRPr sz="2500">
              <a:solidFill>
                <a:srgbClr val="02030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4000"/>
              <a:buFont typeface="Arial"/>
              <a:buNone/>
            </a:pPr>
            <a:r>
              <a:rPr lang="en" sz="2500">
                <a:solidFill>
                  <a:srgbClr val="020301"/>
                </a:solidFill>
              </a:rPr>
              <a:t>UNIT - 5</a:t>
            </a:r>
            <a:endParaRPr sz="2500">
              <a:solidFill>
                <a:srgbClr val="02030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4000"/>
              <a:buFont typeface="Arial"/>
              <a:buNone/>
            </a:pPr>
            <a:r>
              <a:t/>
            </a:r>
            <a:endParaRPr sz="2500">
              <a:solidFill>
                <a:srgbClr val="02030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412"/>
              <a:buFont typeface="Arial"/>
              <a:buNone/>
            </a:pPr>
            <a:r>
              <a:rPr lang="en" sz="2422">
                <a:latin typeface="Times New Roman"/>
                <a:ea typeface="Times New Roman"/>
                <a:cs typeface="Times New Roman"/>
                <a:sym typeface="Times New Roman"/>
              </a:rPr>
              <a:t>File Operation</a:t>
            </a:r>
            <a:endParaRPr sz="3822">
              <a:solidFill>
                <a:srgbClr val="02030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92600"/>
              <a:buFont typeface="Arial"/>
              <a:buNone/>
            </a:pPr>
            <a:r>
              <a:t/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" name="Google Shape;55;p1"/>
          <p:cNvSpPr txBox="1"/>
          <p:nvPr/>
        </p:nvSpPr>
        <p:spPr>
          <a:xfrm>
            <a:off x="893925" y="4789425"/>
            <a:ext cx="77796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</a:t>
            </a:r>
            <a:r>
              <a:rPr i="0" lang="en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/01/202</a:t>
            </a:r>
            <a:r>
              <a:rPr lang="en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r>
              <a:rPr b="1" i="0" lang="en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</a:t>
            </a:r>
            <a:r>
              <a:rPr lang="en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23CSB201  | File Operation | Object Oriented Programming | Ms Kirupa AP/CSE /  SNSCT</a:t>
            </a:r>
            <a:endParaRPr sz="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5"/>
              <a:buFont typeface="Arial"/>
              <a:buNone/>
            </a:pPr>
            <a:r>
              <a:t/>
            </a:r>
            <a:endParaRPr b="1" i="0" sz="1085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085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8"/>
              <a:buFont typeface="Arial"/>
              <a:buNone/>
            </a:pPr>
            <a:r>
              <a:t/>
            </a:r>
            <a:endParaRPr b="1" i="0" sz="1085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Google Shape;56;p1" title="WhatsApp_Image_2025-10-03_at_10.08.45_AM-removebg-preview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51240" y="0"/>
            <a:ext cx="1192751" cy="83512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"/>
          <p:cNvSpPr txBox="1"/>
          <p:nvPr/>
        </p:nvSpPr>
        <p:spPr>
          <a:xfrm>
            <a:off x="0" y="0"/>
            <a:ext cx="8572500" cy="11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SNS COLLEGE OF TECHNOLOGY</a:t>
            </a:r>
            <a:br>
              <a:rPr b="1" i="0" lang="en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 Autonomous Institution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20301"/>
                </a:solidFill>
                <a:latin typeface="Arial"/>
                <a:ea typeface="Arial"/>
                <a:cs typeface="Arial"/>
                <a:sym typeface="Arial"/>
              </a:rPr>
              <a:t>Coimbatore-35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"/>
          <p:cNvSpPr txBox="1"/>
          <p:nvPr/>
        </p:nvSpPr>
        <p:spPr>
          <a:xfrm>
            <a:off x="8424000" y="4789125"/>
            <a:ext cx="617700" cy="2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01/10</a:t>
            </a:r>
            <a:endParaRPr b="0" i="0" sz="11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9e1dbd7d43_0_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REFERENCE 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3" name="Google Shape;133;g39e1dbd7d43_0_6"/>
          <p:cNvSpPr txBox="1"/>
          <p:nvPr>
            <p:ph idx="1" type="body"/>
          </p:nvPr>
        </p:nvSpPr>
        <p:spPr>
          <a:xfrm>
            <a:off x="1244075" y="1152475"/>
            <a:ext cx="75882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34" name="Google Shape;134;g39e1dbd7d43_0_6"/>
          <p:cNvSpPr txBox="1"/>
          <p:nvPr/>
        </p:nvSpPr>
        <p:spPr>
          <a:xfrm>
            <a:off x="8424000" y="4789125"/>
            <a:ext cx="617700" cy="2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10/10</a:t>
            </a:r>
            <a:endParaRPr b="0" i="0" sz="11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g39e1dbd7d43_0_6" title="WhatsApp_Image_2025-10-03_at_10.08.45_AM-removebg-preview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51240" y="0"/>
            <a:ext cx="1192751" cy="83512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g39e1dbd7d43_0_6"/>
          <p:cNvSpPr txBox="1"/>
          <p:nvPr/>
        </p:nvSpPr>
        <p:spPr>
          <a:xfrm>
            <a:off x="893925" y="4789425"/>
            <a:ext cx="77796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</a:t>
            </a:r>
            <a:r>
              <a:rPr i="0" lang="en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/01/202</a:t>
            </a:r>
            <a:r>
              <a:rPr lang="en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r>
              <a:rPr b="1" i="0" lang="en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</a:t>
            </a:r>
            <a:r>
              <a:rPr lang="en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23CSB201  | File Operation | Object Oriented Programming | Ms Kirupa AP/CSE /  SNSCT</a:t>
            </a:r>
            <a:endParaRPr sz="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5"/>
              <a:buFont typeface="Arial"/>
              <a:buNone/>
            </a:pPr>
            <a:r>
              <a:t/>
            </a:r>
            <a:endParaRPr b="1" i="0" sz="1085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085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8"/>
              <a:buFont typeface="Arial"/>
              <a:buNone/>
            </a:pPr>
            <a:r>
              <a:t/>
            </a:r>
            <a:endParaRPr b="1" i="0" sz="1085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b467a47771_0_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g3b467a47771_0_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3" name="Google Shape;143;g3b467a47771_0_41"/>
          <p:cNvPicPr preferRelativeResize="0"/>
          <p:nvPr/>
        </p:nvPicPr>
        <p:blipFill rotWithShape="1">
          <a:blip r:embed="rId3">
            <a:alphaModFix/>
          </a:blip>
          <a:srcRect b="3091" l="0" r="0" t="0"/>
          <a:stretch/>
        </p:blipFill>
        <p:spPr>
          <a:xfrm>
            <a:off x="493300" y="0"/>
            <a:ext cx="7954875" cy="4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g3b467a47771_0_41" title="WhatsApp_Image_2025-10-03_at_10.08.45_AM-removebg-preview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51240" y="0"/>
            <a:ext cx="1192751" cy="83512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g3b467a47771_0_41"/>
          <p:cNvSpPr txBox="1"/>
          <p:nvPr/>
        </p:nvSpPr>
        <p:spPr>
          <a:xfrm>
            <a:off x="893925" y="4789425"/>
            <a:ext cx="77796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</a:t>
            </a:r>
            <a:r>
              <a:rPr i="0" lang="en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/01/202</a:t>
            </a:r>
            <a:r>
              <a:rPr lang="en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r>
              <a:rPr b="1" i="0" lang="en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</a:t>
            </a:r>
            <a:r>
              <a:rPr lang="en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23CSB201  | File Operation | Object Oriented Programming | Ms Kirupa AP/CSE /  SNSCT</a:t>
            </a:r>
            <a:endParaRPr sz="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5"/>
              <a:buFont typeface="Arial"/>
              <a:buNone/>
            </a:pPr>
            <a:r>
              <a:t/>
            </a:r>
            <a:endParaRPr b="1" i="0" sz="1085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085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8"/>
              <a:buFont typeface="Arial"/>
              <a:buNone/>
            </a:pPr>
            <a:r>
              <a:t/>
            </a:r>
            <a:endParaRPr b="1" i="0" sz="1085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"/>
          <p:cNvSpPr txBox="1"/>
          <p:nvPr>
            <p:ph type="title"/>
          </p:nvPr>
        </p:nvSpPr>
        <p:spPr>
          <a:xfrm>
            <a:off x="799625" y="131200"/>
            <a:ext cx="777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3810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None/>
            </a:pPr>
            <a:r>
              <a:rPr b="1" lang="en" sz="2700">
                <a:latin typeface="Times New Roman"/>
                <a:ea typeface="Times New Roman"/>
                <a:cs typeface="Times New Roman"/>
                <a:sym typeface="Times New Roman"/>
              </a:rPr>
              <a:t>Introduction </a:t>
            </a:r>
            <a:endParaRPr b="1" sz="2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4" name="Google Shape;64;p2" title="WhatsApp_Image_2025-10-03_at_10.08.45_AM-removebg-preview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51240" y="0"/>
            <a:ext cx="1192751" cy="83512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2"/>
          <p:cNvSpPr txBox="1"/>
          <p:nvPr/>
        </p:nvSpPr>
        <p:spPr>
          <a:xfrm>
            <a:off x="8424000" y="4789125"/>
            <a:ext cx="617700" cy="2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02/10</a:t>
            </a:r>
            <a:endParaRPr b="0" i="0" sz="11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"/>
          <p:cNvSpPr txBox="1"/>
          <p:nvPr/>
        </p:nvSpPr>
        <p:spPr>
          <a:xfrm>
            <a:off x="207650" y="1182050"/>
            <a:ext cx="4095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" name="Google Shape;67;p2"/>
          <p:cNvSpPr txBox="1"/>
          <p:nvPr/>
        </p:nvSpPr>
        <p:spPr>
          <a:xfrm>
            <a:off x="893925" y="4789425"/>
            <a:ext cx="77796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</a:t>
            </a:r>
            <a:r>
              <a:rPr i="0" lang="en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/01/202</a:t>
            </a:r>
            <a:r>
              <a:rPr lang="en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r>
              <a:rPr b="1" i="0" lang="en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</a:t>
            </a:r>
            <a:r>
              <a:rPr lang="en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23CSB201  | File Operation | Object Oriented Programming | Ms Kirupa AP/CSE /  SNSCT</a:t>
            </a:r>
            <a:endParaRPr sz="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5"/>
              <a:buFont typeface="Arial"/>
              <a:buNone/>
            </a:pPr>
            <a:r>
              <a:t/>
            </a:r>
            <a:endParaRPr b="1" i="0" sz="1085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085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8"/>
              <a:buFont typeface="Arial"/>
              <a:buNone/>
            </a:pPr>
            <a:r>
              <a:t/>
            </a:r>
            <a:endParaRPr b="1" i="0" sz="1085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" name="Google Shape;68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8475" y="635775"/>
            <a:ext cx="5781875" cy="411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 txBox="1"/>
          <p:nvPr>
            <p:ph type="title"/>
          </p:nvPr>
        </p:nvSpPr>
        <p:spPr>
          <a:xfrm>
            <a:off x="311700" y="131213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" name="Google Shape;74;p3"/>
          <p:cNvSpPr txBox="1"/>
          <p:nvPr>
            <p:ph idx="1" type="body"/>
          </p:nvPr>
        </p:nvSpPr>
        <p:spPr>
          <a:xfrm>
            <a:off x="311700" y="944500"/>
            <a:ext cx="4215000" cy="36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t/>
            </a:r>
            <a:endParaRPr sz="202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5" name="Google Shape;75;p3" title="WhatsApp_Image_2025-10-03_at_10.08.45_AM-removebg-preview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51240" y="0"/>
            <a:ext cx="1192751" cy="83512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3"/>
          <p:cNvSpPr txBox="1"/>
          <p:nvPr/>
        </p:nvSpPr>
        <p:spPr>
          <a:xfrm>
            <a:off x="8424000" y="4789125"/>
            <a:ext cx="617700" cy="2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03/10</a:t>
            </a:r>
            <a:endParaRPr b="0" i="0" sz="11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3"/>
          <p:cNvSpPr txBox="1"/>
          <p:nvPr/>
        </p:nvSpPr>
        <p:spPr>
          <a:xfrm>
            <a:off x="893925" y="4789425"/>
            <a:ext cx="77796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</a:t>
            </a:r>
            <a:r>
              <a:rPr i="0" lang="en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/01/202</a:t>
            </a:r>
            <a:r>
              <a:rPr lang="en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r>
              <a:rPr b="1" i="0" lang="en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</a:t>
            </a:r>
            <a:r>
              <a:rPr lang="en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23CSB201  | File Operation | Object Oriented Programming | Ms Kirupa AP/CSE /  SNSCT</a:t>
            </a:r>
            <a:endParaRPr sz="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5"/>
              <a:buFont typeface="Arial"/>
              <a:buNone/>
            </a:pPr>
            <a:r>
              <a:t/>
            </a:r>
            <a:endParaRPr b="1" i="0" sz="1085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085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8"/>
              <a:buFont typeface="Arial"/>
              <a:buNone/>
            </a:pPr>
            <a:r>
              <a:t/>
            </a:r>
            <a:endParaRPr b="1" i="0" sz="1085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"/>
          <p:cNvSpPr txBox="1"/>
          <p:nvPr>
            <p:ph type="title"/>
          </p:nvPr>
        </p:nvSpPr>
        <p:spPr>
          <a:xfrm>
            <a:off x="265450" y="205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11"/>
              <a:buNone/>
            </a:pPr>
            <a:r>
              <a:t/>
            </a:r>
            <a:endParaRPr b="1" sz="1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3" name="Google Shape;83;p4" title="WhatsApp_Image_2025-10-03_at_10.08.45_AM-removebg-preview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51240" y="0"/>
            <a:ext cx="1192751" cy="83512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4"/>
          <p:cNvSpPr txBox="1"/>
          <p:nvPr/>
        </p:nvSpPr>
        <p:spPr>
          <a:xfrm>
            <a:off x="8424000" y="4789125"/>
            <a:ext cx="617700" cy="2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04/10</a:t>
            </a:r>
            <a:endParaRPr b="0" i="0" sz="11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4"/>
          <p:cNvSpPr txBox="1"/>
          <p:nvPr/>
        </p:nvSpPr>
        <p:spPr>
          <a:xfrm>
            <a:off x="5253450" y="1848525"/>
            <a:ext cx="37137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</a:endParaRPr>
          </a:p>
        </p:txBody>
      </p:sp>
      <p:sp>
        <p:nvSpPr>
          <p:cNvPr id="86" name="Google Shape;86;p4"/>
          <p:cNvSpPr txBox="1"/>
          <p:nvPr/>
        </p:nvSpPr>
        <p:spPr>
          <a:xfrm>
            <a:off x="893925" y="4789425"/>
            <a:ext cx="77796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</a:t>
            </a:r>
            <a:r>
              <a:rPr i="0" lang="en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/01/202</a:t>
            </a:r>
            <a:r>
              <a:rPr lang="en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r>
              <a:rPr b="1" i="0" lang="en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</a:t>
            </a:r>
            <a:r>
              <a:rPr lang="en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23CSB201  | File Operation | Object Oriented Programming | Ms Kirupa AP/CSE /  SNSCT</a:t>
            </a:r>
            <a:endParaRPr sz="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5"/>
              <a:buFont typeface="Arial"/>
              <a:buNone/>
            </a:pPr>
            <a:r>
              <a:t/>
            </a:r>
            <a:endParaRPr b="1" i="0" sz="1085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085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8"/>
              <a:buFont typeface="Arial"/>
              <a:buNone/>
            </a:pPr>
            <a:r>
              <a:t/>
            </a:r>
            <a:endParaRPr b="1" i="0" sz="1085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9e1dbd7d43_0_22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11"/>
              <a:buNone/>
            </a:pPr>
            <a:r>
              <a:t/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" name="Google Shape;92;g39e1dbd7d43_0_22"/>
          <p:cNvSpPr txBox="1"/>
          <p:nvPr/>
        </p:nvSpPr>
        <p:spPr>
          <a:xfrm>
            <a:off x="8424000" y="4799250"/>
            <a:ext cx="617700" cy="2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05/10</a:t>
            </a:r>
            <a:endParaRPr b="0" i="0" sz="11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g39e1dbd7d43_0_22" title="WhatsApp_Image_2025-10-03_at_10.08.45_AM-removebg-preview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51240" y="0"/>
            <a:ext cx="1192751" cy="83512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g39e1dbd7d43_0_22"/>
          <p:cNvSpPr txBox="1"/>
          <p:nvPr/>
        </p:nvSpPr>
        <p:spPr>
          <a:xfrm>
            <a:off x="893925" y="4789425"/>
            <a:ext cx="77796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</a:t>
            </a:r>
            <a:r>
              <a:rPr i="0" lang="en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/01/202</a:t>
            </a:r>
            <a:r>
              <a:rPr lang="en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r>
              <a:rPr b="1" i="0" lang="en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</a:t>
            </a:r>
            <a:r>
              <a:rPr lang="en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23CSB201  | File Operation | Object Oriented Programming | Ms Kirupa AP/CSE /  SNSCT</a:t>
            </a:r>
            <a:endParaRPr sz="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5"/>
              <a:buFont typeface="Arial"/>
              <a:buNone/>
            </a:pPr>
            <a:r>
              <a:t/>
            </a:r>
            <a:endParaRPr b="1" i="0" sz="1085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085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8"/>
              <a:buFont typeface="Arial"/>
              <a:buNone/>
            </a:pPr>
            <a:r>
              <a:t/>
            </a:r>
            <a:endParaRPr b="1" i="0" sz="1085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b467a47771_0_28"/>
          <p:cNvSpPr txBox="1"/>
          <p:nvPr>
            <p:ph type="title"/>
          </p:nvPr>
        </p:nvSpPr>
        <p:spPr>
          <a:xfrm>
            <a:off x="247800" y="616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0" name="Google Shape;100;g3b467a47771_0_28"/>
          <p:cNvSpPr txBox="1"/>
          <p:nvPr>
            <p:ph idx="1" type="body"/>
          </p:nvPr>
        </p:nvSpPr>
        <p:spPr>
          <a:xfrm>
            <a:off x="311700" y="1152475"/>
            <a:ext cx="4158900" cy="33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g3b467a47771_0_28"/>
          <p:cNvSpPr txBox="1"/>
          <p:nvPr/>
        </p:nvSpPr>
        <p:spPr>
          <a:xfrm>
            <a:off x="8424000" y="4789125"/>
            <a:ext cx="617700" cy="2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" sz="1100">
                <a:solidFill>
                  <a:schemeClr val="dk2"/>
                </a:solidFill>
              </a:rPr>
              <a:t>6</a:t>
            </a:r>
            <a:r>
              <a:rPr b="0" i="0" lang="en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/10</a:t>
            </a:r>
            <a:endParaRPr b="0" i="0" sz="11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g3b467a47771_0_28"/>
          <p:cNvSpPr txBox="1"/>
          <p:nvPr/>
        </p:nvSpPr>
        <p:spPr>
          <a:xfrm>
            <a:off x="893925" y="4789425"/>
            <a:ext cx="77796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</a:t>
            </a:r>
            <a:r>
              <a:rPr i="0" lang="en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/01/202</a:t>
            </a:r>
            <a:r>
              <a:rPr lang="en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r>
              <a:rPr b="1" i="0" lang="en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</a:t>
            </a:r>
            <a:r>
              <a:rPr lang="en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23CSB201  | File Operation | Object Oriented Programming | Ms Kirupa AP/CSE /  SNSCT</a:t>
            </a:r>
            <a:endParaRPr sz="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5"/>
              <a:buFont typeface="Arial"/>
              <a:buNone/>
            </a:pPr>
            <a:r>
              <a:t/>
            </a:r>
            <a:endParaRPr b="1" i="0" sz="1085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085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8"/>
              <a:buFont typeface="Arial"/>
              <a:buNone/>
            </a:pPr>
            <a:r>
              <a:t/>
            </a:r>
            <a:endParaRPr b="1" i="0" sz="1085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9e1dbd7d43_0_27"/>
          <p:cNvSpPr txBox="1"/>
          <p:nvPr>
            <p:ph type="title"/>
          </p:nvPr>
        </p:nvSpPr>
        <p:spPr>
          <a:xfrm>
            <a:off x="271750" y="131213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t/>
            </a:r>
            <a:endParaRPr b="1" sz="4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" name="Google Shape;108;g39e1dbd7d43_0_27"/>
          <p:cNvSpPr txBox="1"/>
          <p:nvPr/>
        </p:nvSpPr>
        <p:spPr>
          <a:xfrm>
            <a:off x="8424000" y="4789125"/>
            <a:ext cx="617700" cy="2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" sz="1100">
                <a:solidFill>
                  <a:schemeClr val="dk2"/>
                </a:solidFill>
              </a:rPr>
              <a:t>7</a:t>
            </a:r>
            <a:r>
              <a:rPr b="0" i="0" lang="en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/10</a:t>
            </a:r>
            <a:endParaRPr b="0" i="0" sz="11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g39e1dbd7d43_0_27" title="WhatsApp_Image_2025-10-03_at_10.08.45_AM-removebg-preview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51240" y="0"/>
            <a:ext cx="1192751" cy="83512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g39e1dbd7d43_0_27"/>
          <p:cNvSpPr txBox="1"/>
          <p:nvPr/>
        </p:nvSpPr>
        <p:spPr>
          <a:xfrm>
            <a:off x="893925" y="4789425"/>
            <a:ext cx="77796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</a:t>
            </a:r>
            <a:r>
              <a:rPr i="0" lang="en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/01/202</a:t>
            </a:r>
            <a:r>
              <a:rPr lang="en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r>
              <a:rPr b="1" i="0" lang="en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</a:t>
            </a:r>
            <a:r>
              <a:rPr lang="en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23CSB201  | File Operation | Object Oriented Programming | Ms Kirupa AP/CSE /  SNSCT</a:t>
            </a:r>
            <a:endParaRPr sz="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5"/>
              <a:buFont typeface="Arial"/>
              <a:buNone/>
            </a:pPr>
            <a:r>
              <a:t/>
            </a:r>
            <a:endParaRPr b="1" i="0" sz="1085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085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8"/>
              <a:buFont typeface="Arial"/>
              <a:buNone/>
            </a:pPr>
            <a:r>
              <a:t/>
            </a:r>
            <a:endParaRPr b="1" i="0" sz="1085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"/>
          <p:cNvSpPr txBox="1"/>
          <p:nvPr/>
        </p:nvSpPr>
        <p:spPr>
          <a:xfrm>
            <a:off x="155400" y="117413"/>
            <a:ext cx="71955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23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39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5"/>
          <p:cNvSpPr txBox="1"/>
          <p:nvPr/>
        </p:nvSpPr>
        <p:spPr>
          <a:xfrm>
            <a:off x="8424000" y="4789125"/>
            <a:ext cx="617700" cy="2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" sz="1100">
                <a:solidFill>
                  <a:schemeClr val="dk2"/>
                </a:solidFill>
              </a:rPr>
              <a:t>8</a:t>
            </a:r>
            <a:r>
              <a:rPr b="0" i="0" lang="en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/10</a:t>
            </a:r>
            <a:endParaRPr b="0" i="0" sz="11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" name="Google Shape;117;p5" title="WhatsApp_Image_2025-10-03_at_10.08.45_AM-removebg-preview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51240" y="0"/>
            <a:ext cx="1192751" cy="83512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5"/>
          <p:cNvSpPr txBox="1"/>
          <p:nvPr/>
        </p:nvSpPr>
        <p:spPr>
          <a:xfrm>
            <a:off x="893925" y="4789425"/>
            <a:ext cx="77796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</a:t>
            </a:r>
            <a:r>
              <a:rPr i="0" lang="en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/01/202</a:t>
            </a:r>
            <a:r>
              <a:rPr lang="en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r>
              <a:rPr b="1" i="0" lang="en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</a:t>
            </a:r>
            <a:r>
              <a:rPr lang="en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23CSB201  | File Operation | Object Oriented Programming | Ms Kirupa AP/CSE /  SNSCT</a:t>
            </a:r>
            <a:endParaRPr sz="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5"/>
              <a:buFont typeface="Arial"/>
              <a:buNone/>
            </a:pPr>
            <a:r>
              <a:t/>
            </a:r>
            <a:endParaRPr b="1" i="0" sz="1085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085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8"/>
              <a:buFont typeface="Arial"/>
              <a:buNone/>
            </a:pPr>
            <a:r>
              <a:t/>
            </a:r>
            <a:endParaRPr b="1" i="0" sz="1085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9e1dbd7d43_0_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" name="Google Shape;124;g39e1dbd7d43_0_14"/>
          <p:cNvSpPr txBox="1"/>
          <p:nvPr>
            <p:ph idx="1" type="body"/>
          </p:nvPr>
        </p:nvSpPr>
        <p:spPr>
          <a:xfrm>
            <a:off x="893925" y="1439975"/>
            <a:ext cx="68472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914400" rtl="0" algn="just"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5" name="Google Shape;125;g39e1dbd7d43_0_14" title="WhatsApp_Image_2025-10-03_at_10.08.45_AM-removebg-preview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51240" y="0"/>
            <a:ext cx="1192751" cy="83512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g39e1dbd7d43_0_14"/>
          <p:cNvSpPr txBox="1"/>
          <p:nvPr/>
        </p:nvSpPr>
        <p:spPr>
          <a:xfrm>
            <a:off x="8424000" y="4789125"/>
            <a:ext cx="617700" cy="2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09/10</a:t>
            </a:r>
            <a:endParaRPr b="0" i="0" sz="11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g39e1dbd7d43_0_14"/>
          <p:cNvSpPr txBox="1"/>
          <p:nvPr/>
        </p:nvSpPr>
        <p:spPr>
          <a:xfrm>
            <a:off x="893925" y="4789425"/>
            <a:ext cx="77796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</a:t>
            </a:r>
            <a:r>
              <a:rPr i="0" lang="en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/01/202</a:t>
            </a:r>
            <a:r>
              <a:rPr lang="en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r>
              <a:rPr b="1" i="0" lang="en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</a:t>
            </a:r>
            <a:r>
              <a:rPr lang="en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23CSB201  | File Operation | Object Oriented Programming | Ms Kirupa AP/CSE /  SNSCT</a:t>
            </a:r>
            <a:endParaRPr sz="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5"/>
              <a:buFont typeface="Arial"/>
              <a:buNone/>
            </a:pPr>
            <a:r>
              <a:t/>
            </a:r>
            <a:endParaRPr b="1" i="0" sz="1085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085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8"/>
              <a:buFont typeface="Arial"/>
              <a:buNone/>
            </a:pPr>
            <a:r>
              <a:t/>
            </a:r>
            <a:endParaRPr b="1" i="0" sz="1085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