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73" r:id="rId2"/>
    <p:sldId id="278" r:id="rId3"/>
    <p:sldId id="265" r:id="rId4"/>
    <p:sldId id="276" r:id="rId5"/>
    <p:sldId id="279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15-05-2026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F4955-0693-48E3-BC0D-EC3177BEDB0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EE95-DE25-4080-BD33-F81A0F9E558A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7AE9-1576-4AFA-A358-3541C4E9B4F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6EEDB-16F5-41EF-AB96-0F5BAB62752B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BA2C-CD50-4BE8-9865-85163DDCAACE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41CF-E851-4EE0-8CA8-8A66F57010F1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E1650-D4A9-42B7-A88F-2EA62B7F38AE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C04D-4ADC-4C61-B4FA-B0D97C51FF14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1E8E-8DB8-4B9B-82F8-DB0483F671CC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D5FE-BBDA-428F-AAB6-9BEFFB79F7DE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4B3A-0980-41BE-A430-2FA8651FEC9A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52EB1-4EEC-45CD-B946-AE8DEA9F8F6F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DISCRETE MATHEMATICS WITH PROBABILITY AND HYPOTHESIS TESTING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Unit IV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Test </a:t>
            </a:r>
            <a:r>
              <a:rPr lang="en-US" b="1" smtClean="0">
                <a:solidFill>
                  <a:schemeClr val="tx1"/>
                </a:solidFill>
              </a:rPr>
              <a:t>of Hypothesis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="" xmlns:p14="http://schemas.microsoft.com/office/powerpoint/2010/main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8130" y="506776"/>
            <a:ext cx="668723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1.Define Null Hypothesis with Example. </a:t>
            </a:r>
          </a:p>
          <a:p>
            <a:r>
              <a:rPr lang="en-US" sz="1600" dirty="0" smtClean="0"/>
              <a:t>2.What is alternate hypothesis? Give an example. </a:t>
            </a:r>
          </a:p>
          <a:p>
            <a:r>
              <a:rPr lang="en-US" sz="1600" dirty="0" smtClean="0"/>
              <a:t>3.State the meaning of degrees of freedom in hypothesis testing.</a:t>
            </a:r>
          </a:p>
          <a:p>
            <a:r>
              <a:rPr lang="en-US" sz="1600" dirty="0" smtClean="0"/>
              <a:t>4.Explain level of significance (α) in large sample tests.</a:t>
            </a:r>
          </a:p>
          <a:p>
            <a:r>
              <a:rPr lang="en-US" sz="1600" dirty="0" smtClean="0"/>
              <a:t>4.Define Type I error with its probability notation.</a:t>
            </a:r>
          </a:p>
          <a:p>
            <a:r>
              <a:rPr lang="en-US" sz="1600" dirty="0" smtClean="0"/>
              <a:t>5.What is Type II error? Provide its formula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9659" y="2313542"/>
            <a:ext cx="7318028" cy="337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3042" y="265381"/>
            <a:ext cx="6414645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5417" y="484742"/>
            <a:ext cx="7039777" cy="5482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607" y="341523"/>
            <a:ext cx="7351079" cy="5668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119</Words>
  <Application>Microsoft Office PowerPoint</Application>
  <PresentationFormat>On-screen Show (4:3)</PresentationFormat>
  <Paragraphs>26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44</cp:revision>
  <dcterms:created xsi:type="dcterms:W3CDTF">2013-01-27T09:14:16Z</dcterms:created>
  <dcterms:modified xsi:type="dcterms:W3CDTF">2026-05-15T11:17:29Z</dcterms:modified>
</cp:coreProperties>
</file>